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2" r:id="rId5"/>
    <p:sldId id="293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14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325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50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90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44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80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35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2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43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3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43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E73CA-DD5E-8681-C744-A22BB53F6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786384"/>
            <a:ext cx="5574793" cy="1707775"/>
          </a:xfrm>
        </p:spPr>
        <p:txBody>
          <a:bodyPr anchor="t">
            <a:normAutofit/>
          </a:bodyPr>
          <a:lstStyle/>
          <a:p>
            <a:r>
              <a:rPr lang="en-GB" err="1">
                <a:latin typeface="Batang"/>
                <a:ea typeface="Batang"/>
              </a:rPr>
              <a:t>Gordale</a:t>
            </a:r>
            <a:r>
              <a:rPr lang="en-GB">
                <a:latin typeface="Batang"/>
                <a:ea typeface="Batang"/>
              </a:rPr>
              <a:t> Scar and Janet's Foss</a:t>
            </a:r>
            <a:endParaRPr lang="en-GB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51DD871C-0975-1D7B-FCE9-80FD2E28E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955" y="3423490"/>
            <a:ext cx="6063871" cy="310459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200" err="1"/>
              <a:t>Gordale</a:t>
            </a:r>
            <a:r>
              <a:rPr lang="en-US" sz="2200"/>
              <a:t> scar is a deep gorge cut into the limestone landscape with 100 metres high overhanging cliffs with </a:t>
            </a:r>
            <a:r>
              <a:rPr lang="en-US" sz="2200" err="1"/>
              <a:t>Gordale</a:t>
            </a:r>
            <a:r>
              <a:rPr lang="en-US" sz="2200"/>
              <a:t> beck flowing through the gorge. Has tufa deposits and scree slopes. Formed in the ice age by meltwater carving a cavern which then </a:t>
            </a:r>
            <a:r>
              <a:rPr lang="en-GB" sz="2200"/>
              <a:t>collapsed</a:t>
            </a:r>
            <a:r>
              <a:rPr lang="en-US" sz="2200"/>
              <a:t> creating the gorge and waterfall.</a:t>
            </a:r>
          </a:p>
          <a:p>
            <a:r>
              <a:rPr lang="en-US" sz="2200"/>
              <a:t>Janet's Foss is a waterfall on </a:t>
            </a:r>
            <a:r>
              <a:rPr lang="en-US" sz="2200" err="1"/>
              <a:t>Gordale</a:t>
            </a:r>
            <a:r>
              <a:rPr lang="en-US" sz="2200"/>
              <a:t> beck- a tributary of the River Aire</a:t>
            </a:r>
          </a:p>
          <a:p>
            <a:endParaRPr lang="en-US"/>
          </a:p>
        </p:txBody>
      </p:sp>
      <p:pic>
        <p:nvPicPr>
          <p:cNvPr id="6" name="Picture 5" descr="A group of people standing in a canyon&#10;&#10;AI-generated content may be incorrect.">
            <a:extLst>
              <a:ext uri="{FF2B5EF4-FFF2-40B4-BE49-F238E27FC236}">
                <a16:creationId xmlns:a16="http://schemas.microsoft.com/office/drawing/2014/main" id="{6F6B7E44-9A3E-9AA3-B14A-309470779FB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7"/>
          <a:stretch>
            <a:fillRect/>
          </a:stretch>
        </p:blipFill>
        <p:spPr>
          <a:xfrm>
            <a:off x="6902933" y="847286"/>
            <a:ext cx="2223338" cy="1732019"/>
          </a:xfrm>
          <a:prstGeom prst="rect">
            <a:avLst/>
          </a:prstGeom>
        </p:spPr>
      </p:pic>
      <p:pic>
        <p:nvPicPr>
          <p:cNvPr id="3" name="Content Placeholder 2" descr="A rocky canyon with a waterfall&#10;&#10;AI-generated content may be incorrect.">
            <a:extLst>
              <a:ext uri="{FF2B5EF4-FFF2-40B4-BE49-F238E27FC236}">
                <a16:creationId xmlns:a16="http://schemas.microsoft.com/office/drawing/2014/main" id="{EC391E24-02F8-85D0-4F00-DE714447926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7"/>
          <a:stretch>
            <a:fillRect/>
          </a:stretch>
        </p:blipFill>
        <p:spPr>
          <a:xfrm>
            <a:off x="9399808" y="847285"/>
            <a:ext cx="2223338" cy="1732019"/>
          </a:xfrm>
          <a:prstGeom prst="rect">
            <a:avLst/>
          </a:prstGeom>
        </p:spPr>
      </p:pic>
      <p:pic>
        <p:nvPicPr>
          <p:cNvPr id="5" name="Picture 4" descr="A waterfall in a forest&#10;&#10;AI-generated content may be incorrect.">
            <a:extLst>
              <a:ext uri="{FF2B5EF4-FFF2-40B4-BE49-F238E27FC236}">
                <a16:creationId xmlns:a16="http://schemas.microsoft.com/office/drawing/2014/main" id="{BB49F045-7A44-6DCB-623E-2A5CD57B79F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09414" y="2848395"/>
            <a:ext cx="4711084" cy="316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4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A8C97-06CC-E14B-25C9-8BDB45B3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7" y="786384"/>
            <a:ext cx="5574793" cy="1707775"/>
          </a:xfrm>
        </p:spPr>
        <p:txBody>
          <a:bodyPr anchor="t">
            <a:normAutofit/>
          </a:bodyPr>
          <a:lstStyle/>
          <a:p>
            <a:r>
              <a:rPr lang="en-GB" sz="3700">
                <a:latin typeface="Batang"/>
                <a:ea typeface="Batang"/>
              </a:rPr>
              <a:t>River Meanders and features related to them</a:t>
            </a:r>
            <a:endParaRPr lang="en-GB" sz="370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9B6E351-E69E-5FB7-07A7-2762BD63A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445" y="2848396"/>
            <a:ext cx="5273118" cy="3018330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200"/>
              <a:t>Bends or curves in the river channel in the middle or lower course formed by processes of deposition and erosion.</a:t>
            </a:r>
          </a:p>
          <a:p>
            <a:r>
              <a:rPr lang="en-US" sz="2200"/>
              <a:t>The fastest current- the thalweg- erodes the outer bank forming a river cliff which can be seen in photo 2 while the slower current on the inside deposits sediment forming a slip-off slope.</a:t>
            </a:r>
          </a:p>
        </p:txBody>
      </p:sp>
      <p:pic>
        <p:nvPicPr>
          <p:cNvPr id="4" name="Content Placeholder 3" descr="A river with grass and trees&#10;&#10;AI-generated content may be incorrect.">
            <a:extLst>
              <a:ext uri="{FF2B5EF4-FFF2-40B4-BE49-F238E27FC236}">
                <a16:creationId xmlns:a16="http://schemas.microsoft.com/office/drawing/2014/main" id="{C1AC15F6-ED18-E393-9129-555DC4A81A5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7"/>
          <a:stretch>
            <a:fillRect/>
          </a:stretch>
        </p:blipFill>
        <p:spPr>
          <a:xfrm>
            <a:off x="6902933" y="847286"/>
            <a:ext cx="2223338" cy="17320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13C05B5-392A-2B78-4467-1EF323F40B7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7"/>
          <a:stretch>
            <a:fillRect/>
          </a:stretch>
        </p:blipFill>
        <p:spPr>
          <a:xfrm>
            <a:off x="9399808" y="847285"/>
            <a:ext cx="2223338" cy="1732019"/>
          </a:xfrm>
          <a:prstGeom prst="rect">
            <a:avLst/>
          </a:prstGeom>
        </p:spPr>
      </p:pic>
      <p:pic>
        <p:nvPicPr>
          <p:cNvPr id="5" name="Picture 4" descr="A river with trees and grass&#10;&#10;AI-generated content may be incorrect.">
            <a:extLst>
              <a:ext uri="{FF2B5EF4-FFF2-40B4-BE49-F238E27FC236}">
                <a16:creationId xmlns:a16="http://schemas.microsoft.com/office/drawing/2014/main" id="{089AE5E6-BED7-38B7-F94C-A0A61E477CF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09414" y="2848395"/>
            <a:ext cx="4711084" cy="316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15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D0E6E-22F4-0769-94FC-DB3B7D6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321" y="592922"/>
            <a:ext cx="3722576" cy="34546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U-shaped valley</a:t>
            </a:r>
          </a:p>
        </p:txBody>
      </p:sp>
      <p:pic>
        <p:nvPicPr>
          <p:cNvPr id="4" name="Content Placeholder 3" descr="A green field with trees and hills&#10;&#10;AI-generated content may be incorrect.">
            <a:extLst>
              <a:ext uri="{FF2B5EF4-FFF2-40B4-BE49-F238E27FC236}">
                <a16:creationId xmlns:a16="http://schemas.microsoft.com/office/drawing/2014/main" id="{CB28B5E2-CAA1-ADA0-1A1A-910B47190A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 b="-2"/>
          <a:stretch>
            <a:fillRect/>
          </a:stretch>
        </p:blipFill>
        <p:spPr>
          <a:xfrm>
            <a:off x="4699947" y="852351"/>
            <a:ext cx="6920549" cy="51483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0375AB-7760-7C00-553A-DED3969BA5C3}"/>
              </a:ext>
            </a:extLst>
          </p:cNvPr>
          <p:cNvSpPr txBox="1"/>
          <p:nvPr/>
        </p:nvSpPr>
        <p:spPr>
          <a:xfrm>
            <a:off x="182217" y="2170043"/>
            <a:ext cx="4008782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rPr>
              <a:t>Formed in the Devensian ice age, as glaciers moved through valleys, scouring the landscape and under the immense weight and power it eroded the existing V-shaped valley floor forming a steep sided flat-bottom U-shaped valley</a:t>
            </a:r>
          </a:p>
        </p:txBody>
      </p:sp>
    </p:spTree>
    <p:extLst>
      <p:ext uri="{BB962C8B-B14F-4D97-AF65-F5344CB8AC3E}">
        <p14:creationId xmlns:p14="http://schemas.microsoft.com/office/powerpoint/2010/main" val="20682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2b19baa-ff3e-4791-a4fe-d2222b85f999">
      <Terms xmlns="http://schemas.microsoft.com/office/infopath/2007/PartnerControls"/>
    </lcf76f155ced4ddcb4097134ff3c332f>
    <TaxCatchAll xmlns="d974f727-046f-4cf1-87f7-6c09baa3eb2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84AB21A0D6940A37BE49ECFD65198" ma:contentTypeVersion="13" ma:contentTypeDescription="Create a new document." ma:contentTypeScope="" ma:versionID="c76d8f7771bcf0b21fa3c1f6be6b0e65">
  <xsd:schema xmlns:xsd="http://www.w3.org/2001/XMLSchema" xmlns:xs="http://www.w3.org/2001/XMLSchema" xmlns:p="http://schemas.microsoft.com/office/2006/metadata/properties" xmlns:ns2="02b19baa-ff3e-4791-a4fe-d2222b85f999" xmlns:ns3="d974f727-046f-4cf1-87f7-6c09baa3eb20" targetNamespace="http://schemas.microsoft.com/office/2006/metadata/properties" ma:root="true" ma:fieldsID="8f96600e74f77f04e6f992fbf5c0fe92" ns2:_="" ns3:_="">
    <xsd:import namespace="02b19baa-ff3e-4791-a4fe-d2222b85f999"/>
    <xsd:import namespace="d974f727-046f-4cf1-87f7-6c09baa3eb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b19baa-ff3e-4791-a4fe-d2222b85f9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0f458e5-f361-4b77-8128-69757c9817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74f727-046f-4cf1-87f7-6c09baa3eb2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3b639fb-e1a2-49de-a56a-f2a78f26994c}" ma:internalName="TaxCatchAll" ma:showField="CatchAllData" ma:web="d974f727-046f-4cf1-87f7-6c09baa3eb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944F7E-C652-42B1-B015-6E722AD7D61B}">
  <ds:schemaRefs>
    <ds:schemaRef ds:uri="http://schemas.microsoft.com/office/2006/metadata/properties"/>
    <ds:schemaRef ds:uri="http://schemas.microsoft.com/office/infopath/2007/PartnerControls"/>
    <ds:schemaRef ds:uri="02b19baa-ff3e-4791-a4fe-d2222b85f999"/>
    <ds:schemaRef ds:uri="d974f727-046f-4cf1-87f7-6c09baa3eb20"/>
  </ds:schemaRefs>
</ds:datastoreItem>
</file>

<file path=customXml/itemProps2.xml><?xml version="1.0" encoding="utf-8"?>
<ds:datastoreItem xmlns:ds="http://schemas.openxmlformats.org/officeDocument/2006/customXml" ds:itemID="{7286406D-3512-4D5D-A664-84E47AE3DB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B55F55-E04A-4570-BAAD-ED54D78CF5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b19baa-ff3e-4791-a4fe-d2222b85f999"/>
    <ds:schemaRef ds:uri="d974f727-046f-4cf1-87f7-6c09baa3eb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Batang</vt:lpstr>
      <vt:lpstr>Arial</vt:lpstr>
      <vt:lpstr>Avenir Next LT Pro Light</vt:lpstr>
      <vt:lpstr>AlignmentVTI</vt:lpstr>
      <vt:lpstr>Gordale Scar and Janet's Foss</vt:lpstr>
      <vt:lpstr>River Meanders and features related to them</vt:lpstr>
      <vt:lpstr>U-shaped valley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Gordale Scar and Janet's Foss</dc:title>
  <dc:creator>Michelle Hose Staff</dc:creator>
  <cp:lastModifiedBy>Carley Healey</cp:lastModifiedBy>
  <cp:revision>1</cp:revision>
  <dcterms:created xsi:type="dcterms:W3CDTF">2025-09-05T13:30:09Z</dcterms:created>
  <dcterms:modified xsi:type="dcterms:W3CDTF">2026-02-25T13:56:11Z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0x0101008F884AB21A0D6940A37BE49ECFD65198</vt:lpwstr>
  </property>
</Properties>
</file>