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6"/>
  </p:notesMasterIdLst>
  <p:sldIdLst>
    <p:sldId id="290" r:id="rId5"/>
    <p:sldId id="260" r:id="rId6"/>
    <p:sldId id="289" r:id="rId7"/>
    <p:sldId id="262" r:id="rId8"/>
    <p:sldId id="288" r:id="rId9"/>
    <p:sldId id="266" r:id="rId10"/>
    <p:sldId id="287" r:id="rId11"/>
    <p:sldId id="286" r:id="rId12"/>
    <p:sldId id="285" r:id="rId13"/>
    <p:sldId id="284"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94660"/>
  </p:normalViewPr>
  <p:slideViewPr>
    <p:cSldViewPr snapToGrid="0">
      <p:cViewPr varScale="1">
        <p:scale>
          <a:sx n="57" d="100"/>
          <a:sy n="57" d="100"/>
        </p:scale>
        <p:origin x="78" y="10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72C762-72F0-4685-91BF-6D139509255F}" type="datetimeFigureOut">
              <a:rPr lang="en-GB" smtClean="0"/>
              <a:t>25/02/2026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43CE7B-7B81-4232-9401-04A75A61E29B}" type="slidenum">
              <a:rPr lang="en-GB" smtClean="0"/>
              <a:t>‹#›</a:t>
            </a:fld>
            <a:endParaRPr lang="en-GB"/>
          </a:p>
        </p:txBody>
      </p:sp>
    </p:spTree>
    <p:extLst>
      <p:ext uri="{BB962C8B-B14F-4D97-AF65-F5344CB8AC3E}">
        <p14:creationId xmlns:p14="http://schemas.microsoft.com/office/powerpoint/2010/main" val="1677748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Grace</a:t>
            </a:r>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03A687-0FDC-6C4B-B747-40066DAFDC3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771890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Grace</a:t>
            </a:r>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03A687-0FDC-6C4B-B747-40066DAFDC3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939856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Grace</a:t>
            </a:r>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03A687-0FDC-6C4B-B747-40066DAFDC3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40435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03A687-0FDC-6C4B-B747-40066DAFDC3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2160689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Lily</a:t>
            </a:r>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03A687-0FDC-6C4B-B747-40066DAFDC3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363591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D8E5E-745C-407D-B425-C78EBF08DF96}"/>
              </a:ext>
            </a:extLst>
          </p:cNvPr>
          <p:cNvSpPr>
            <a:spLocks noGrp="1"/>
          </p:cNvSpPr>
          <p:nvPr>
            <p:ph type="ctrTitle"/>
          </p:nvPr>
        </p:nvSpPr>
        <p:spPr>
          <a:xfrm>
            <a:off x="571501" y="822960"/>
            <a:ext cx="6057899" cy="5015169"/>
          </a:xfrm>
        </p:spPr>
        <p:txBody>
          <a:bodyPr anchor="t">
            <a:normAutofit/>
          </a:bodyPr>
          <a:lstStyle>
            <a:lvl1pPr algn="l">
              <a:defRPr sz="4800"/>
            </a:lvl1pPr>
          </a:lstStyle>
          <a:p>
            <a:r>
              <a:rPr lang="en-US"/>
              <a:t>Click to edit Master title style</a:t>
            </a:r>
          </a:p>
        </p:txBody>
      </p:sp>
      <p:sp>
        <p:nvSpPr>
          <p:cNvPr id="3" name="Subtitle 2">
            <a:extLst>
              <a:ext uri="{FF2B5EF4-FFF2-40B4-BE49-F238E27FC236}">
                <a16:creationId xmlns:a16="http://schemas.microsoft.com/office/drawing/2014/main" id="{FD07A4D5-56F4-4287-B174-56C55B18FD68}"/>
              </a:ext>
            </a:extLst>
          </p:cNvPr>
          <p:cNvSpPr>
            <a:spLocks noGrp="1"/>
          </p:cNvSpPr>
          <p:nvPr>
            <p:ph type="subTitle" idx="1"/>
          </p:nvPr>
        </p:nvSpPr>
        <p:spPr>
          <a:xfrm>
            <a:off x="8109113" y="3003642"/>
            <a:ext cx="3522199" cy="2900274"/>
          </a:xfrm>
        </p:spPr>
        <p:txBody>
          <a:bodyPr anchor="b">
            <a:normAutofit/>
          </a:bodyPr>
          <a:lstStyle>
            <a:lvl1pPr marL="0" indent="0" algn="l">
              <a:lnSpc>
                <a:spcPct val="130000"/>
              </a:lnSpc>
              <a:buNone/>
              <a:defRPr sz="1400"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AEB9C19-FEE0-4852-B181-14A0DD77F40D}"/>
              </a:ext>
            </a:extLst>
          </p:cNvPr>
          <p:cNvSpPr>
            <a:spLocks noGrp="1"/>
          </p:cNvSpPr>
          <p:nvPr>
            <p:ph type="dt" sz="half" idx="10"/>
          </p:nvPr>
        </p:nvSpPr>
        <p:spPr/>
        <p:txBody>
          <a:bodyPr/>
          <a:lstStyle/>
          <a:p>
            <a:fld id="{1C8322F6-1C60-46CF-968C-BC20E470F443}" type="datetimeFigureOut">
              <a:rPr lang="en-US" smtClean="0"/>
              <a:t>2/25/2026</a:t>
            </a:fld>
            <a:endParaRPr lang="en-US"/>
          </a:p>
        </p:txBody>
      </p:sp>
      <p:sp>
        <p:nvSpPr>
          <p:cNvPr id="5" name="Footer Placeholder 4">
            <a:extLst>
              <a:ext uri="{FF2B5EF4-FFF2-40B4-BE49-F238E27FC236}">
                <a16:creationId xmlns:a16="http://schemas.microsoft.com/office/drawing/2014/main" id="{11127DDF-01B7-463C-82BC-BBF4296182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B2056A-C3EE-4809-B1F3-1CEEEA266F7B}"/>
              </a:ext>
            </a:extLst>
          </p:cNvPr>
          <p:cNvSpPr>
            <a:spLocks noGrp="1"/>
          </p:cNvSpPr>
          <p:nvPr>
            <p:ph type="sldNum" sz="quarter" idx="12"/>
          </p:nvPr>
        </p:nvSpPr>
        <p:spPr/>
        <p:txBody>
          <a:bodyPr/>
          <a:lstStyle/>
          <a:p>
            <a:fld id="{5EEB83C2-341F-4C28-A243-1C56DDDA54D3}" type="slidenum">
              <a:rPr lang="en-US" smtClean="0"/>
              <a:t>‹#›</a:t>
            </a:fld>
            <a:endParaRPr lang="en-US"/>
          </a:p>
        </p:txBody>
      </p:sp>
      <p:cxnSp>
        <p:nvCxnSpPr>
          <p:cNvPr id="9" name="Straight Connector 8">
            <a:extLst>
              <a:ext uri="{FF2B5EF4-FFF2-40B4-BE49-F238E27FC236}">
                <a16:creationId xmlns:a16="http://schemas.microsoft.com/office/drawing/2014/main" id="{A240FCEE-B6E2-46D0-9BB0-F45F79545E9D}"/>
              </a:ext>
            </a:extLst>
          </p:cNvPr>
          <p:cNvCxnSpPr>
            <a:cxnSpLocks/>
          </p:cNvCxnSpPr>
          <p:nvPr/>
        </p:nvCxnSpPr>
        <p:spPr>
          <a:xfrm flipH="1">
            <a:off x="571501"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BD2FB83-3783-4477-80B5-DA5BF10BAF57}"/>
              </a:ext>
            </a:extLst>
          </p:cNvPr>
          <p:cNvCxnSpPr>
            <a:cxnSpLocks/>
          </p:cNvCxnSpPr>
          <p:nvPr/>
        </p:nvCxnSpPr>
        <p:spPr>
          <a:xfrm>
            <a:off x="7742482"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E83EA203-71D5-49C0-9626-FFA8E46787B0}"/>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6112211"/>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99A0A-70FC-426A-8B3B-60FAF9806E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EF47EC6-9753-4ABC-BB66-64CCC8BA0808}"/>
              </a:ext>
            </a:extLst>
          </p:cNvPr>
          <p:cNvSpPr>
            <a:spLocks noGrp="1"/>
          </p:cNvSpPr>
          <p:nvPr>
            <p:ph type="body" orient="vert" idx="1"/>
          </p:nvPr>
        </p:nvSpPr>
        <p:spPr>
          <a:xfrm>
            <a:off x="571499" y="2036363"/>
            <a:ext cx="11059811" cy="387077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884D9F-DC99-4B4C-98CF-178BBBB76646}"/>
              </a:ext>
            </a:extLst>
          </p:cNvPr>
          <p:cNvSpPr>
            <a:spLocks noGrp="1"/>
          </p:cNvSpPr>
          <p:nvPr>
            <p:ph type="dt" sz="half" idx="10"/>
          </p:nvPr>
        </p:nvSpPr>
        <p:spPr/>
        <p:txBody>
          <a:bodyPr/>
          <a:lstStyle/>
          <a:p>
            <a:fld id="{1C8322F6-1C60-46CF-968C-BC20E470F443}" type="datetimeFigureOut">
              <a:rPr lang="en-US" smtClean="0"/>
              <a:t>2/25/2026</a:t>
            </a:fld>
            <a:endParaRPr lang="en-US"/>
          </a:p>
        </p:txBody>
      </p:sp>
      <p:sp>
        <p:nvSpPr>
          <p:cNvPr id="5" name="Footer Placeholder 4">
            <a:extLst>
              <a:ext uri="{FF2B5EF4-FFF2-40B4-BE49-F238E27FC236}">
                <a16:creationId xmlns:a16="http://schemas.microsoft.com/office/drawing/2014/main" id="{1A7A6840-AC0B-4260-8368-08E0A22D22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A5DAB8-EC07-4CCF-96EA-5D8ACDAE6E48}"/>
              </a:ext>
            </a:extLst>
          </p:cNvPr>
          <p:cNvSpPr>
            <a:spLocks noGrp="1"/>
          </p:cNvSpPr>
          <p:nvPr>
            <p:ph type="sldNum" sz="quarter" idx="12"/>
          </p:nvPr>
        </p:nvSpPr>
        <p:spPr/>
        <p:txBody>
          <a:bodyPr/>
          <a:lstStyle/>
          <a:p>
            <a:fld id="{5EEB83C2-341F-4C28-A243-1C56DDDA54D3}" type="slidenum">
              <a:rPr lang="en-US" smtClean="0"/>
              <a:t>‹#›</a:t>
            </a:fld>
            <a:endParaRPr lang="en-US"/>
          </a:p>
        </p:txBody>
      </p:sp>
      <p:cxnSp>
        <p:nvCxnSpPr>
          <p:cNvPr id="7" name="Straight Connector 6">
            <a:extLst>
              <a:ext uri="{FF2B5EF4-FFF2-40B4-BE49-F238E27FC236}">
                <a16:creationId xmlns:a16="http://schemas.microsoft.com/office/drawing/2014/main" id="{0438F1AC-9961-4786-A189-20863DD97F68}"/>
              </a:ext>
            </a:extLst>
          </p:cNvPr>
          <p:cNvCxnSpPr>
            <a:cxnSpLocks/>
          </p:cNvCxnSpPr>
          <p:nvPr/>
        </p:nvCxnSpPr>
        <p:spPr>
          <a:xfrm flipH="1">
            <a:off x="571500" y="1780979"/>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0362808"/>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75F678-EC03-4845-A51B-C90FA6A15491}"/>
              </a:ext>
            </a:extLst>
          </p:cNvPr>
          <p:cNvSpPr>
            <a:spLocks noGrp="1"/>
          </p:cNvSpPr>
          <p:nvPr>
            <p:ph type="title" orient="vert"/>
          </p:nvPr>
        </p:nvSpPr>
        <p:spPr>
          <a:xfrm>
            <a:off x="9177953" y="797251"/>
            <a:ext cx="2483929" cy="528378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74A8B4D-A39F-4528-975A-9C84BEE778DF}"/>
              </a:ext>
            </a:extLst>
          </p:cNvPr>
          <p:cNvSpPr>
            <a:spLocks noGrp="1"/>
          </p:cNvSpPr>
          <p:nvPr>
            <p:ph type="body" orient="vert" idx="1"/>
          </p:nvPr>
        </p:nvSpPr>
        <p:spPr>
          <a:xfrm>
            <a:off x="566094" y="797251"/>
            <a:ext cx="8101072" cy="528378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5E4A23-6984-4AD1-A51D-600EDC263543}"/>
              </a:ext>
            </a:extLst>
          </p:cNvPr>
          <p:cNvSpPr>
            <a:spLocks noGrp="1"/>
          </p:cNvSpPr>
          <p:nvPr>
            <p:ph type="dt" sz="half" idx="10"/>
          </p:nvPr>
        </p:nvSpPr>
        <p:spPr/>
        <p:txBody>
          <a:bodyPr/>
          <a:lstStyle/>
          <a:p>
            <a:fld id="{1C8322F6-1C60-46CF-968C-BC20E470F443}" type="datetimeFigureOut">
              <a:rPr lang="en-US" smtClean="0"/>
              <a:t>2/25/2026</a:t>
            </a:fld>
            <a:endParaRPr lang="en-US"/>
          </a:p>
        </p:txBody>
      </p:sp>
      <p:sp>
        <p:nvSpPr>
          <p:cNvPr id="5" name="Footer Placeholder 4">
            <a:extLst>
              <a:ext uri="{FF2B5EF4-FFF2-40B4-BE49-F238E27FC236}">
                <a16:creationId xmlns:a16="http://schemas.microsoft.com/office/drawing/2014/main" id="{A9273E28-C341-49CC-BAAB-0C0D198212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26D54A-8E86-4026-8DD0-5B0979BB8C78}"/>
              </a:ext>
            </a:extLst>
          </p:cNvPr>
          <p:cNvSpPr>
            <a:spLocks noGrp="1"/>
          </p:cNvSpPr>
          <p:nvPr>
            <p:ph type="sldNum" sz="quarter" idx="12"/>
          </p:nvPr>
        </p:nvSpPr>
        <p:spPr/>
        <p:txBody>
          <a:bodyPr/>
          <a:lstStyle/>
          <a:p>
            <a:fld id="{5EEB83C2-341F-4C28-A243-1C56DDDA54D3}" type="slidenum">
              <a:rPr lang="en-US" smtClean="0"/>
              <a:t>‹#›</a:t>
            </a:fld>
            <a:endParaRPr lang="en-US"/>
          </a:p>
        </p:txBody>
      </p:sp>
      <p:cxnSp>
        <p:nvCxnSpPr>
          <p:cNvPr id="7" name="Straight Connector 6">
            <a:extLst>
              <a:ext uri="{FF2B5EF4-FFF2-40B4-BE49-F238E27FC236}">
                <a16:creationId xmlns:a16="http://schemas.microsoft.com/office/drawing/2014/main" id="{1CB05DA4-DF32-4D7A-9E4D-36309C90C5BB}"/>
              </a:ext>
            </a:extLst>
          </p:cNvPr>
          <p:cNvCxnSpPr>
            <a:cxnSpLocks/>
          </p:cNvCxnSpPr>
          <p:nvPr/>
        </p:nvCxnSpPr>
        <p:spPr>
          <a:xfrm flipH="1">
            <a:off x="566094" y="57711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D7CC7262-4997-41E4-976D-BA82E148280F}"/>
              </a:ext>
            </a:extLst>
          </p:cNvPr>
          <p:cNvCxnSpPr>
            <a:cxnSpLocks/>
          </p:cNvCxnSpPr>
          <p:nvPr/>
        </p:nvCxnSpPr>
        <p:spPr>
          <a:xfrm flipV="1">
            <a:off x="8875226" y="571500"/>
            <a:ext cx="0" cy="57114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F5063B5-E478-4C41-AD40-49A39AE07429}"/>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1851357"/>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B2ED8-7F53-4C03-A740-493E507984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5611087-99A9-4100-B5F7-520880DE322E}"/>
              </a:ext>
            </a:extLst>
          </p:cNvPr>
          <p:cNvSpPr>
            <a:spLocks noGrp="1"/>
          </p:cNvSpPr>
          <p:nvPr>
            <p:ph idx="1"/>
          </p:nvPr>
        </p:nvSpPr>
        <p:spPr>
          <a:xfrm>
            <a:off x="571499" y="2075688"/>
            <a:ext cx="11059811" cy="3910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7B4B20-1A65-4A26-B11E-6095083A1645}"/>
              </a:ext>
            </a:extLst>
          </p:cNvPr>
          <p:cNvSpPr>
            <a:spLocks noGrp="1"/>
          </p:cNvSpPr>
          <p:nvPr>
            <p:ph type="dt" sz="half" idx="10"/>
          </p:nvPr>
        </p:nvSpPr>
        <p:spPr/>
        <p:txBody>
          <a:bodyPr/>
          <a:lstStyle/>
          <a:p>
            <a:fld id="{1C8322F6-1C60-46CF-968C-BC20E470F443}" type="datetimeFigureOut">
              <a:rPr lang="en-US" smtClean="0"/>
              <a:t>2/25/2026</a:t>
            </a:fld>
            <a:endParaRPr lang="en-US"/>
          </a:p>
        </p:txBody>
      </p:sp>
      <p:sp>
        <p:nvSpPr>
          <p:cNvPr id="5" name="Footer Placeholder 4">
            <a:extLst>
              <a:ext uri="{FF2B5EF4-FFF2-40B4-BE49-F238E27FC236}">
                <a16:creationId xmlns:a16="http://schemas.microsoft.com/office/drawing/2014/main" id="{FB0D52D3-E985-4FEB-89B9-57C754711C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EA751A-C72D-47C1-A7A6-E8510A40CE9A}"/>
              </a:ext>
            </a:extLst>
          </p:cNvPr>
          <p:cNvSpPr>
            <a:spLocks noGrp="1"/>
          </p:cNvSpPr>
          <p:nvPr>
            <p:ph type="sldNum" sz="quarter" idx="12"/>
          </p:nvPr>
        </p:nvSpPr>
        <p:spPr/>
        <p:txBody>
          <a:bodyPr/>
          <a:lstStyle/>
          <a:p>
            <a:fld id="{5EEB83C2-341F-4C28-A243-1C56DDDA54D3}" type="slidenum">
              <a:rPr lang="en-US" smtClean="0"/>
              <a:t>‹#›</a:t>
            </a:fld>
            <a:endParaRPr lang="en-US"/>
          </a:p>
        </p:txBody>
      </p:sp>
    </p:spTree>
    <p:extLst>
      <p:ext uri="{BB962C8B-B14F-4D97-AF65-F5344CB8AC3E}">
        <p14:creationId xmlns:p14="http://schemas.microsoft.com/office/powerpoint/2010/main" val="3606474728"/>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81F78-07BF-45A9-92D4-E4E0A1E88D7A}"/>
              </a:ext>
            </a:extLst>
          </p:cNvPr>
          <p:cNvSpPr>
            <a:spLocks noGrp="1"/>
          </p:cNvSpPr>
          <p:nvPr>
            <p:ph type="title"/>
          </p:nvPr>
        </p:nvSpPr>
        <p:spPr>
          <a:xfrm>
            <a:off x="571500" y="914255"/>
            <a:ext cx="6867115" cy="5009471"/>
          </a:xfrm>
        </p:spPr>
        <p:txBody>
          <a:bodyPr anchor="b">
            <a:normAutofit/>
          </a:bodyPr>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ECC2A83-A380-4828-BC68-C065C8BC5AD5}"/>
              </a:ext>
            </a:extLst>
          </p:cNvPr>
          <p:cNvSpPr>
            <a:spLocks noGrp="1"/>
          </p:cNvSpPr>
          <p:nvPr>
            <p:ph type="body" idx="1"/>
          </p:nvPr>
        </p:nvSpPr>
        <p:spPr>
          <a:xfrm>
            <a:off x="9239817" y="914399"/>
            <a:ext cx="2370268" cy="2670273"/>
          </a:xfrm>
        </p:spPr>
        <p:txBody>
          <a:bodyPr anchor="t">
            <a:normAutofit/>
          </a:bodyPr>
          <a:lstStyle>
            <a:lvl1pPr marL="0" indent="0">
              <a:lnSpc>
                <a:spcPct val="130000"/>
              </a:lnSpc>
              <a:buNone/>
              <a:defRPr sz="1400" cap="all" spc="30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F92B2F-8804-4195-A779-F5C67C25CBBE}"/>
              </a:ext>
            </a:extLst>
          </p:cNvPr>
          <p:cNvSpPr>
            <a:spLocks noGrp="1"/>
          </p:cNvSpPr>
          <p:nvPr>
            <p:ph type="dt" sz="half" idx="10"/>
          </p:nvPr>
        </p:nvSpPr>
        <p:spPr/>
        <p:txBody>
          <a:bodyPr/>
          <a:lstStyle/>
          <a:p>
            <a:fld id="{1C8322F6-1C60-46CF-968C-BC20E470F443}" type="datetimeFigureOut">
              <a:rPr lang="en-US" smtClean="0"/>
              <a:t>2/25/2026</a:t>
            </a:fld>
            <a:endParaRPr lang="en-US"/>
          </a:p>
        </p:txBody>
      </p:sp>
      <p:sp>
        <p:nvSpPr>
          <p:cNvPr id="5" name="Footer Placeholder 4">
            <a:extLst>
              <a:ext uri="{FF2B5EF4-FFF2-40B4-BE49-F238E27FC236}">
                <a16:creationId xmlns:a16="http://schemas.microsoft.com/office/drawing/2014/main" id="{25099C26-4411-4833-A917-A45E62D56A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68C7C7-F862-434D-A87A-DECE9FD2E1E9}"/>
              </a:ext>
            </a:extLst>
          </p:cNvPr>
          <p:cNvSpPr>
            <a:spLocks noGrp="1"/>
          </p:cNvSpPr>
          <p:nvPr>
            <p:ph type="sldNum" sz="quarter" idx="12"/>
          </p:nvPr>
        </p:nvSpPr>
        <p:spPr/>
        <p:txBody>
          <a:bodyPr/>
          <a:lstStyle/>
          <a:p>
            <a:fld id="{5EEB83C2-341F-4C28-A243-1C56DDDA54D3}" type="slidenum">
              <a:rPr lang="en-US" smtClean="0"/>
              <a:t>‹#›</a:t>
            </a:fld>
            <a:endParaRPr lang="en-US"/>
          </a:p>
        </p:txBody>
      </p:sp>
      <p:cxnSp>
        <p:nvCxnSpPr>
          <p:cNvPr id="7" name="Straight Connector 6">
            <a:extLst>
              <a:ext uri="{FF2B5EF4-FFF2-40B4-BE49-F238E27FC236}">
                <a16:creationId xmlns:a16="http://schemas.microsoft.com/office/drawing/2014/main" id="{A40BAA4B-C4C0-40C1-8DC8-B4E2F8A68E12}"/>
              </a:ext>
            </a:extLst>
          </p:cNvPr>
          <p:cNvCxnSpPr>
            <a:cxnSpLocks/>
          </p:cNvCxnSpPr>
          <p:nvPr/>
        </p:nvCxnSpPr>
        <p:spPr>
          <a:xfrm>
            <a:off x="8872625"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C0A2259-2540-4B32-A999-2B46A6790E3D}"/>
              </a:ext>
            </a:extLst>
          </p:cNvPr>
          <p:cNvCxnSpPr>
            <a:cxnSpLocks/>
          </p:cNvCxnSpPr>
          <p:nvPr/>
        </p:nvCxnSpPr>
        <p:spPr>
          <a:xfrm flipH="1">
            <a:off x="566094"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CEFB0ED-3F76-4403-AD0B-E738DD9D8CB6}"/>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7307649"/>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6BD5F-CF53-4DD5-B8C5-27BBA2BB8860}"/>
              </a:ext>
            </a:extLst>
          </p:cNvPr>
          <p:cNvSpPr>
            <a:spLocks noGrp="1"/>
          </p:cNvSpPr>
          <p:nvPr>
            <p:ph type="title"/>
          </p:nvPr>
        </p:nvSpPr>
        <p:spPr>
          <a:xfrm>
            <a:off x="571500" y="709684"/>
            <a:ext cx="11049000" cy="1057160"/>
          </a:xfrm>
        </p:spPr>
        <p:txBody>
          <a:bodyPr anchor="ctr"/>
          <a:lstStyle/>
          <a:p>
            <a:r>
              <a:rPr lang="en-US"/>
              <a:t>Click to edit Master title style</a:t>
            </a:r>
          </a:p>
        </p:txBody>
      </p:sp>
      <p:sp>
        <p:nvSpPr>
          <p:cNvPr id="3" name="Content Placeholder 2">
            <a:extLst>
              <a:ext uri="{FF2B5EF4-FFF2-40B4-BE49-F238E27FC236}">
                <a16:creationId xmlns:a16="http://schemas.microsoft.com/office/drawing/2014/main" id="{3576C2E1-5D5E-409F-BEE8-F48CE86F55C9}"/>
              </a:ext>
            </a:extLst>
          </p:cNvPr>
          <p:cNvSpPr>
            <a:spLocks noGrp="1"/>
          </p:cNvSpPr>
          <p:nvPr>
            <p:ph sz="half" idx="1"/>
          </p:nvPr>
        </p:nvSpPr>
        <p:spPr>
          <a:xfrm>
            <a:off x="579447" y="2074990"/>
            <a:ext cx="5181600" cy="41019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FBBF823-1BFB-4CF0-BAF4-D660C8F1AFC0}"/>
              </a:ext>
            </a:extLst>
          </p:cNvPr>
          <p:cNvSpPr>
            <a:spLocks noGrp="1"/>
          </p:cNvSpPr>
          <p:nvPr>
            <p:ph sz="half" idx="2"/>
          </p:nvPr>
        </p:nvSpPr>
        <p:spPr>
          <a:xfrm>
            <a:off x="6447082" y="2074990"/>
            <a:ext cx="5181600" cy="41019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6FF816E-EE02-44A4-8B81-B324ECFD74DF}"/>
              </a:ext>
            </a:extLst>
          </p:cNvPr>
          <p:cNvSpPr>
            <a:spLocks noGrp="1"/>
          </p:cNvSpPr>
          <p:nvPr>
            <p:ph type="dt" sz="half" idx="10"/>
          </p:nvPr>
        </p:nvSpPr>
        <p:spPr/>
        <p:txBody>
          <a:bodyPr/>
          <a:lstStyle/>
          <a:p>
            <a:fld id="{1C8322F6-1C60-46CF-968C-BC20E470F443}" type="datetimeFigureOut">
              <a:rPr lang="en-US" smtClean="0"/>
              <a:t>2/25/2026</a:t>
            </a:fld>
            <a:endParaRPr lang="en-US"/>
          </a:p>
        </p:txBody>
      </p:sp>
      <p:sp>
        <p:nvSpPr>
          <p:cNvPr id="6" name="Footer Placeholder 5">
            <a:extLst>
              <a:ext uri="{FF2B5EF4-FFF2-40B4-BE49-F238E27FC236}">
                <a16:creationId xmlns:a16="http://schemas.microsoft.com/office/drawing/2014/main" id="{F134D9E4-A693-44D2-A3E8-E3AABC9052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4F669F-4B8E-415D-A9BF-AD451F452C6B}"/>
              </a:ext>
            </a:extLst>
          </p:cNvPr>
          <p:cNvSpPr>
            <a:spLocks noGrp="1"/>
          </p:cNvSpPr>
          <p:nvPr>
            <p:ph type="sldNum" sz="quarter" idx="12"/>
          </p:nvPr>
        </p:nvSpPr>
        <p:spPr/>
        <p:txBody>
          <a:bodyPr/>
          <a:lstStyle/>
          <a:p>
            <a:fld id="{5EEB83C2-341F-4C28-A243-1C56DDDA54D3}" type="slidenum">
              <a:rPr lang="en-US" smtClean="0"/>
              <a:t>‹#›</a:t>
            </a:fld>
            <a:endParaRPr lang="en-US"/>
          </a:p>
        </p:txBody>
      </p:sp>
      <p:cxnSp>
        <p:nvCxnSpPr>
          <p:cNvPr id="11" name="Straight Connector 10">
            <a:extLst>
              <a:ext uri="{FF2B5EF4-FFF2-40B4-BE49-F238E27FC236}">
                <a16:creationId xmlns:a16="http://schemas.microsoft.com/office/drawing/2014/main" id="{720AF959-FCDC-4B92-9324-06A06C0D56F2}"/>
              </a:ext>
            </a:extLst>
          </p:cNvPr>
          <p:cNvCxnSpPr>
            <a:cxnSpLocks/>
          </p:cNvCxnSpPr>
          <p:nvPr/>
        </p:nvCxnSpPr>
        <p:spPr>
          <a:xfrm flipV="1">
            <a:off x="6101405" y="1883336"/>
            <a:ext cx="0" cy="439965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5300568"/>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F85E5-82C4-4BAE-B2B0-A078ABD6C69C}"/>
              </a:ext>
            </a:extLst>
          </p:cNvPr>
          <p:cNvSpPr>
            <a:spLocks noGrp="1"/>
          </p:cNvSpPr>
          <p:nvPr>
            <p:ph type="title"/>
          </p:nvPr>
        </p:nvSpPr>
        <p:spPr>
          <a:xfrm>
            <a:off x="583469" y="699118"/>
            <a:ext cx="11025062" cy="1063601"/>
          </a:xfrm>
        </p:spPr>
        <p:txBody>
          <a:bodyPr anchor="ctr"/>
          <a:lstStyle/>
          <a:p>
            <a:r>
              <a:rPr lang="en-US"/>
              <a:t>Click to edit Master title style</a:t>
            </a:r>
          </a:p>
        </p:txBody>
      </p:sp>
      <p:sp>
        <p:nvSpPr>
          <p:cNvPr id="3" name="Text Placeholder 2">
            <a:extLst>
              <a:ext uri="{FF2B5EF4-FFF2-40B4-BE49-F238E27FC236}">
                <a16:creationId xmlns:a16="http://schemas.microsoft.com/office/drawing/2014/main" id="{012D15C7-F445-40F7-88F6-FD6526269CD7}"/>
              </a:ext>
            </a:extLst>
          </p:cNvPr>
          <p:cNvSpPr>
            <a:spLocks noGrp="1"/>
          </p:cNvSpPr>
          <p:nvPr>
            <p:ph type="body" idx="1"/>
          </p:nvPr>
        </p:nvSpPr>
        <p:spPr>
          <a:xfrm>
            <a:off x="583468" y="2022883"/>
            <a:ext cx="5230469" cy="564079"/>
          </a:xfrm>
        </p:spPr>
        <p:txBody>
          <a:bodyPr anchor="ctr">
            <a:normAutofit/>
          </a:bodyPr>
          <a:lstStyle>
            <a:lvl1pPr marL="0" indent="0">
              <a:buNone/>
              <a:defRPr sz="1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B652C35-AA8E-4154-8A78-7DE9590E1F38}"/>
              </a:ext>
            </a:extLst>
          </p:cNvPr>
          <p:cNvSpPr>
            <a:spLocks noGrp="1"/>
          </p:cNvSpPr>
          <p:nvPr>
            <p:ph sz="half" idx="2"/>
          </p:nvPr>
        </p:nvSpPr>
        <p:spPr>
          <a:xfrm>
            <a:off x="583469" y="2866031"/>
            <a:ext cx="5157787" cy="32276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557EAC6-567C-4A4A-BB10-57EC14B97DDF}"/>
              </a:ext>
            </a:extLst>
          </p:cNvPr>
          <p:cNvSpPr>
            <a:spLocks noGrp="1"/>
          </p:cNvSpPr>
          <p:nvPr>
            <p:ph type="body" sz="quarter" idx="3"/>
          </p:nvPr>
        </p:nvSpPr>
        <p:spPr>
          <a:xfrm>
            <a:off x="6441470" y="2022883"/>
            <a:ext cx="5183188" cy="564080"/>
          </a:xfrm>
        </p:spPr>
        <p:txBody>
          <a:bodyPr anchor="ctr">
            <a:normAutofit/>
          </a:bodyPr>
          <a:lstStyle>
            <a:lvl1pPr marL="0" indent="0">
              <a:buNone/>
              <a:defRPr sz="1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19A083F-AD60-4437-B32A-44035D78AF63}"/>
              </a:ext>
            </a:extLst>
          </p:cNvPr>
          <p:cNvSpPr>
            <a:spLocks noGrp="1"/>
          </p:cNvSpPr>
          <p:nvPr>
            <p:ph sz="quarter" idx="4"/>
          </p:nvPr>
        </p:nvSpPr>
        <p:spPr>
          <a:xfrm>
            <a:off x="6441470" y="2866031"/>
            <a:ext cx="5183188" cy="32276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BF86F-3266-4551-B680-06F401FFE665}"/>
              </a:ext>
            </a:extLst>
          </p:cNvPr>
          <p:cNvSpPr>
            <a:spLocks noGrp="1"/>
          </p:cNvSpPr>
          <p:nvPr>
            <p:ph type="dt" sz="half" idx="10"/>
          </p:nvPr>
        </p:nvSpPr>
        <p:spPr/>
        <p:txBody>
          <a:bodyPr/>
          <a:lstStyle/>
          <a:p>
            <a:fld id="{1C8322F6-1C60-46CF-968C-BC20E470F443}" type="datetimeFigureOut">
              <a:rPr lang="en-US" smtClean="0"/>
              <a:t>2/25/2026</a:t>
            </a:fld>
            <a:endParaRPr lang="en-US"/>
          </a:p>
        </p:txBody>
      </p:sp>
      <p:sp>
        <p:nvSpPr>
          <p:cNvPr id="8" name="Footer Placeholder 7">
            <a:extLst>
              <a:ext uri="{FF2B5EF4-FFF2-40B4-BE49-F238E27FC236}">
                <a16:creationId xmlns:a16="http://schemas.microsoft.com/office/drawing/2014/main" id="{755B38FE-80F9-4582-B2E1-B067C288DE8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47BEF32-F637-47A1-9ED3-AFC4F79F3739}"/>
              </a:ext>
            </a:extLst>
          </p:cNvPr>
          <p:cNvSpPr>
            <a:spLocks noGrp="1"/>
          </p:cNvSpPr>
          <p:nvPr>
            <p:ph type="sldNum" sz="quarter" idx="12"/>
          </p:nvPr>
        </p:nvSpPr>
        <p:spPr/>
        <p:txBody>
          <a:bodyPr/>
          <a:lstStyle/>
          <a:p>
            <a:fld id="{5EEB83C2-341F-4C28-A243-1C56DDDA54D3}" type="slidenum">
              <a:rPr lang="en-US" smtClean="0"/>
              <a:t>‹#›</a:t>
            </a:fld>
            <a:endParaRPr lang="en-US"/>
          </a:p>
        </p:txBody>
      </p:sp>
      <p:cxnSp>
        <p:nvCxnSpPr>
          <p:cNvPr id="11" name="Straight Connector 10">
            <a:extLst>
              <a:ext uri="{FF2B5EF4-FFF2-40B4-BE49-F238E27FC236}">
                <a16:creationId xmlns:a16="http://schemas.microsoft.com/office/drawing/2014/main" id="{E0C508D4-7C99-4B8D-BCDE-F0001BD345D9}"/>
              </a:ext>
            </a:extLst>
          </p:cNvPr>
          <p:cNvCxnSpPr>
            <a:cxnSpLocks/>
          </p:cNvCxnSpPr>
          <p:nvPr/>
        </p:nvCxnSpPr>
        <p:spPr>
          <a:xfrm flipV="1">
            <a:off x="6101405" y="1883336"/>
            <a:ext cx="0" cy="439966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49BF61B-7951-48F4-982B-9401A483FFBF}"/>
              </a:ext>
            </a:extLst>
          </p:cNvPr>
          <p:cNvCxnSpPr>
            <a:cxnSpLocks/>
          </p:cNvCxnSpPr>
          <p:nvPr/>
        </p:nvCxnSpPr>
        <p:spPr>
          <a:xfrm flipH="1">
            <a:off x="577485" y="273859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066840"/>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A94CB-6BE5-4B9E-B0A6-54F83B201A64}"/>
              </a:ext>
            </a:extLst>
          </p:cNvPr>
          <p:cNvSpPr>
            <a:spLocks noGrp="1"/>
          </p:cNvSpPr>
          <p:nvPr>
            <p:ph type="title"/>
          </p:nvPr>
        </p:nvSpPr>
        <p:spPr>
          <a:xfrm>
            <a:off x="571500" y="717452"/>
            <a:ext cx="11049000" cy="1161836"/>
          </a:xfrm>
        </p:spPr>
        <p:txBody>
          <a:bodyPr anchor="t"/>
          <a:lstStyle/>
          <a:p>
            <a:r>
              <a:rPr lang="en-US"/>
              <a:t>Click to edit Master title style</a:t>
            </a:r>
          </a:p>
        </p:txBody>
      </p:sp>
      <p:sp>
        <p:nvSpPr>
          <p:cNvPr id="3" name="Date Placeholder 2">
            <a:extLst>
              <a:ext uri="{FF2B5EF4-FFF2-40B4-BE49-F238E27FC236}">
                <a16:creationId xmlns:a16="http://schemas.microsoft.com/office/drawing/2014/main" id="{75E8643C-1A5D-4F23-B0D7-5B46F5E456B4}"/>
              </a:ext>
            </a:extLst>
          </p:cNvPr>
          <p:cNvSpPr>
            <a:spLocks noGrp="1"/>
          </p:cNvSpPr>
          <p:nvPr>
            <p:ph type="dt" sz="half" idx="10"/>
          </p:nvPr>
        </p:nvSpPr>
        <p:spPr/>
        <p:txBody>
          <a:bodyPr/>
          <a:lstStyle/>
          <a:p>
            <a:fld id="{1C8322F6-1C60-46CF-968C-BC20E470F443}" type="datetimeFigureOut">
              <a:rPr lang="en-US" smtClean="0"/>
              <a:t>2/25/2026</a:t>
            </a:fld>
            <a:endParaRPr lang="en-US"/>
          </a:p>
        </p:txBody>
      </p:sp>
      <p:sp>
        <p:nvSpPr>
          <p:cNvPr id="4" name="Footer Placeholder 3">
            <a:extLst>
              <a:ext uri="{FF2B5EF4-FFF2-40B4-BE49-F238E27FC236}">
                <a16:creationId xmlns:a16="http://schemas.microsoft.com/office/drawing/2014/main" id="{0C1A3394-78CC-43B0-9762-5E826F8BBFD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347F0A-1980-4E13-AB22-AE3B8AA44058}"/>
              </a:ext>
            </a:extLst>
          </p:cNvPr>
          <p:cNvSpPr>
            <a:spLocks noGrp="1"/>
          </p:cNvSpPr>
          <p:nvPr>
            <p:ph type="sldNum" sz="quarter" idx="12"/>
          </p:nvPr>
        </p:nvSpPr>
        <p:spPr/>
        <p:txBody>
          <a:bodyPr/>
          <a:lstStyle/>
          <a:p>
            <a:fld id="{5EEB83C2-341F-4C28-A243-1C56DDDA54D3}" type="slidenum">
              <a:rPr lang="en-US" smtClean="0"/>
              <a:t>‹#›</a:t>
            </a:fld>
            <a:endParaRPr lang="en-US"/>
          </a:p>
        </p:txBody>
      </p:sp>
      <p:cxnSp>
        <p:nvCxnSpPr>
          <p:cNvPr id="7" name="Straight Connector 6">
            <a:extLst>
              <a:ext uri="{FF2B5EF4-FFF2-40B4-BE49-F238E27FC236}">
                <a16:creationId xmlns:a16="http://schemas.microsoft.com/office/drawing/2014/main" id="{4E9D858B-8A9C-4235-B151-81C99A3D20D2}"/>
              </a:ext>
            </a:extLst>
          </p:cNvPr>
          <p:cNvCxnSpPr>
            <a:cxnSpLocks/>
          </p:cNvCxnSpPr>
          <p:nvPr/>
        </p:nvCxnSpPr>
        <p:spPr>
          <a:xfrm flipH="1">
            <a:off x="577485"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36C7798B-3ECB-4076-8955-A82116BB0D25}"/>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9832666"/>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C61D85-3E72-406F-AB26-B4ED94918442}"/>
              </a:ext>
            </a:extLst>
          </p:cNvPr>
          <p:cNvSpPr>
            <a:spLocks noGrp="1"/>
          </p:cNvSpPr>
          <p:nvPr>
            <p:ph type="dt" sz="half" idx="10"/>
          </p:nvPr>
        </p:nvSpPr>
        <p:spPr/>
        <p:txBody>
          <a:bodyPr/>
          <a:lstStyle/>
          <a:p>
            <a:fld id="{1C8322F6-1C60-46CF-968C-BC20E470F443}" type="datetimeFigureOut">
              <a:rPr lang="en-US" smtClean="0"/>
              <a:t>2/25/2026</a:t>
            </a:fld>
            <a:endParaRPr lang="en-US"/>
          </a:p>
        </p:txBody>
      </p:sp>
      <p:sp>
        <p:nvSpPr>
          <p:cNvPr id="3" name="Footer Placeholder 2">
            <a:extLst>
              <a:ext uri="{FF2B5EF4-FFF2-40B4-BE49-F238E27FC236}">
                <a16:creationId xmlns:a16="http://schemas.microsoft.com/office/drawing/2014/main" id="{499C831E-4321-467E-9090-C89C48CF2F5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68A9556-B3D8-4403-835F-11AE2D4098E9}"/>
              </a:ext>
            </a:extLst>
          </p:cNvPr>
          <p:cNvSpPr>
            <a:spLocks noGrp="1"/>
          </p:cNvSpPr>
          <p:nvPr>
            <p:ph type="sldNum" sz="quarter" idx="12"/>
          </p:nvPr>
        </p:nvSpPr>
        <p:spPr/>
        <p:txBody>
          <a:bodyPr/>
          <a:lstStyle/>
          <a:p>
            <a:fld id="{5EEB83C2-341F-4C28-A243-1C56DDDA54D3}" type="slidenum">
              <a:rPr lang="en-US" smtClean="0"/>
              <a:t>‹#›</a:t>
            </a:fld>
            <a:endParaRPr lang="en-US"/>
          </a:p>
        </p:txBody>
      </p:sp>
    </p:spTree>
    <p:extLst>
      <p:ext uri="{BB962C8B-B14F-4D97-AF65-F5344CB8AC3E}">
        <p14:creationId xmlns:p14="http://schemas.microsoft.com/office/powerpoint/2010/main" val="1717847639"/>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0AA48-D521-423D-B185-6490EF57B935}"/>
              </a:ext>
            </a:extLst>
          </p:cNvPr>
          <p:cNvSpPr>
            <a:spLocks noGrp="1"/>
          </p:cNvSpPr>
          <p:nvPr>
            <p:ph type="title"/>
          </p:nvPr>
        </p:nvSpPr>
        <p:spPr>
          <a:xfrm>
            <a:off x="572201" y="810344"/>
            <a:ext cx="3478084" cy="1408062"/>
          </a:xfrm>
        </p:spPr>
        <p:txBody>
          <a:bodyPr anchor="t"/>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B64E6DD-DDD2-4ED6-B8A9-A8B6D7656549}"/>
              </a:ext>
            </a:extLst>
          </p:cNvPr>
          <p:cNvSpPr>
            <a:spLocks noGrp="1"/>
          </p:cNvSpPr>
          <p:nvPr>
            <p:ph idx="1"/>
          </p:nvPr>
        </p:nvSpPr>
        <p:spPr>
          <a:xfrm>
            <a:off x="4919809" y="931232"/>
            <a:ext cx="6700679" cy="507936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3F08F5E-AD33-4ACF-84C9-78B0FF6BE3AC}"/>
              </a:ext>
            </a:extLst>
          </p:cNvPr>
          <p:cNvSpPr>
            <a:spLocks noGrp="1"/>
          </p:cNvSpPr>
          <p:nvPr>
            <p:ph type="body" sz="half" idx="2"/>
          </p:nvPr>
        </p:nvSpPr>
        <p:spPr>
          <a:xfrm>
            <a:off x="571500" y="2578608"/>
            <a:ext cx="3478783" cy="34172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D7604E-7DD4-4497-B325-74F899E8ACC6}"/>
              </a:ext>
            </a:extLst>
          </p:cNvPr>
          <p:cNvSpPr>
            <a:spLocks noGrp="1"/>
          </p:cNvSpPr>
          <p:nvPr>
            <p:ph type="dt" sz="half" idx="10"/>
          </p:nvPr>
        </p:nvSpPr>
        <p:spPr/>
        <p:txBody>
          <a:bodyPr/>
          <a:lstStyle/>
          <a:p>
            <a:fld id="{1C8322F6-1C60-46CF-968C-BC20E470F443}" type="datetimeFigureOut">
              <a:rPr lang="en-US" smtClean="0"/>
              <a:t>2/25/2026</a:t>
            </a:fld>
            <a:endParaRPr lang="en-US"/>
          </a:p>
        </p:txBody>
      </p:sp>
      <p:sp>
        <p:nvSpPr>
          <p:cNvPr id="6" name="Footer Placeholder 5">
            <a:extLst>
              <a:ext uri="{FF2B5EF4-FFF2-40B4-BE49-F238E27FC236}">
                <a16:creationId xmlns:a16="http://schemas.microsoft.com/office/drawing/2014/main" id="{3F02BEED-A8F6-4256-9539-4434694AA1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EA1AA6-EE0B-48FD-A7DE-6CEE6A8C7DEB}"/>
              </a:ext>
            </a:extLst>
          </p:cNvPr>
          <p:cNvSpPr>
            <a:spLocks noGrp="1"/>
          </p:cNvSpPr>
          <p:nvPr>
            <p:ph type="sldNum" sz="quarter" idx="12"/>
          </p:nvPr>
        </p:nvSpPr>
        <p:spPr/>
        <p:txBody>
          <a:bodyPr/>
          <a:lstStyle/>
          <a:p>
            <a:fld id="{5EEB83C2-341F-4C28-A243-1C56DDDA54D3}" type="slidenum">
              <a:rPr lang="en-US" smtClean="0"/>
              <a:t>‹#›</a:t>
            </a:fld>
            <a:endParaRPr lang="en-US"/>
          </a:p>
        </p:txBody>
      </p:sp>
      <p:cxnSp>
        <p:nvCxnSpPr>
          <p:cNvPr id="8" name="Straight Connector 7">
            <a:extLst>
              <a:ext uri="{FF2B5EF4-FFF2-40B4-BE49-F238E27FC236}">
                <a16:creationId xmlns:a16="http://schemas.microsoft.com/office/drawing/2014/main" id="{B3F35B32-9A23-4805-94A6-96826D202139}"/>
              </a:ext>
            </a:extLst>
          </p:cNvPr>
          <p:cNvCxnSpPr>
            <a:cxnSpLocks/>
          </p:cNvCxnSpPr>
          <p:nvPr/>
        </p:nvCxnSpPr>
        <p:spPr>
          <a:xfrm flipH="1">
            <a:off x="571500"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762BA7DA-3944-40D4-91CD-40CA24DBB79B}"/>
              </a:ext>
            </a:extLst>
          </p:cNvPr>
          <p:cNvCxnSpPr>
            <a:cxnSpLocks/>
          </p:cNvCxnSpPr>
          <p:nvPr/>
        </p:nvCxnSpPr>
        <p:spPr>
          <a:xfrm flipV="1">
            <a:off x="4419601"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8BEA0B78-39E7-4039-B8BE-4F425688C6DF}"/>
              </a:ext>
            </a:extLst>
          </p:cNvPr>
          <p:cNvCxnSpPr>
            <a:cxnSpLocks/>
          </p:cNvCxnSpPr>
          <p:nvPr/>
        </p:nvCxnSpPr>
        <p:spPr>
          <a:xfrm flipH="1">
            <a:off x="571501" y="2406845"/>
            <a:ext cx="3848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DD68B99C-0744-42EE-9713-AB0CEC3F5D85}"/>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1094452"/>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12732-5D39-4B30-A499-D51BABC882EF}"/>
              </a:ext>
            </a:extLst>
          </p:cNvPr>
          <p:cNvSpPr>
            <a:spLocks noGrp="1"/>
          </p:cNvSpPr>
          <p:nvPr>
            <p:ph type="title"/>
          </p:nvPr>
        </p:nvSpPr>
        <p:spPr>
          <a:xfrm>
            <a:off x="571499" y="802204"/>
            <a:ext cx="3478787" cy="1408062"/>
          </a:xfrm>
        </p:spPr>
        <p:txBody>
          <a:bodyPr anchor="t"/>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3AF5AEC-77BC-4A52-8A56-C6479CA6A29D}"/>
              </a:ext>
            </a:extLst>
          </p:cNvPr>
          <p:cNvSpPr>
            <a:spLocks noGrp="1"/>
          </p:cNvSpPr>
          <p:nvPr>
            <p:ph type="pic" idx="1"/>
          </p:nvPr>
        </p:nvSpPr>
        <p:spPr>
          <a:xfrm>
            <a:off x="4723467" y="847384"/>
            <a:ext cx="6907844" cy="52168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60A9240-8762-4C7D-AF22-A844CB2EC871}"/>
              </a:ext>
            </a:extLst>
          </p:cNvPr>
          <p:cNvSpPr>
            <a:spLocks noGrp="1"/>
          </p:cNvSpPr>
          <p:nvPr>
            <p:ph type="body" sz="half" idx="2"/>
          </p:nvPr>
        </p:nvSpPr>
        <p:spPr>
          <a:xfrm>
            <a:off x="571498" y="2574906"/>
            <a:ext cx="3478787" cy="343571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995685-E45D-4E74-8B78-D3B8E85C434D}"/>
              </a:ext>
            </a:extLst>
          </p:cNvPr>
          <p:cNvSpPr>
            <a:spLocks noGrp="1"/>
          </p:cNvSpPr>
          <p:nvPr>
            <p:ph type="dt" sz="half" idx="10"/>
          </p:nvPr>
        </p:nvSpPr>
        <p:spPr/>
        <p:txBody>
          <a:bodyPr/>
          <a:lstStyle/>
          <a:p>
            <a:fld id="{1C8322F6-1C60-46CF-968C-BC20E470F443}" type="datetimeFigureOut">
              <a:rPr lang="en-US" smtClean="0"/>
              <a:t>2/25/2026</a:t>
            </a:fld>
            <a:endParaRPr lang="en-US"/>
          </a:p>
        </p:txBody>
      </p:sp>
      <p:sp>
        <p:nvSpPr>
          <p:cNvPr id="6" name="Footer Placeholder 5">
            <a:extLst>
              <a:ext uri="{FF2B5EF4-FFF2-40B4-BE49-F238E27FC236}">
                <a16:creationId xmlns:a16="http://schemas.microsoft.com/office/drawing/2014/main" id="{321FCBA3-0FF5-47C2-901A-645F6185D2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030381-5320-46AD-A0B9-7C04B3E5A202}"/>
              </a:ext>
            </a:extLst>
          </p:cNvPr>
          <p:cNvSpPr>
            <a:spLocks noGrp="1"/>
          </p:cNvSpPr>
          <p:nvPr>
            <p:ph type="sldNum" sz="quarter" idx="12"/>
          </p:nvPr>
        </p:nvSpPr>
        <p:spPr/>
        <p:txBody>
          <a:bodyPr/>
          <a:lstStyle/>
          <a:p>
            <a:fld id="{5EEB83C2-341F-4C28-A243-1C56DDDA54D3}" type="slidenum">
              <a:rPr lang="en-US" smtClean="0"/>
              <a:t>‹#›</a:t>
            </a:fld>
            <a:endParaRPr lang="en-US"/>
          </a:p>
        </p:txBody>
      </p:sp>
      <p:cxnSp>
        <p:nvCxnSpPr>
          <p:cNvPr id="8" name="Straight Connector 7">
            <a:extLst>
              <a:ext uri="{FF2B5EF4-FFF2-40B4-BE49-F238E27FC236}">
                <a16:creationId xmlns:a16="http://schemas.microsoft.com/office/drawing/2014/main" id="{5357A432-D933-402A-8657-216EE20450EE}"/>
              </a:ext>
            </a:extLst>
          </p:cNvPr>
          <p:cNvCxnSpPr>
            <a:cxnSpLocks/>
          </p:cNvCxnSpPr>
          <p:nvPr/>
        </p:nvCxnSpPr>
        <p:spPr>
          <a:xfrm flipH="1">
            <a:off x="571500"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1B1E0F3-D71B-436F-A10B-B6EA7125F684}"/>
              </a:ext>
            </a:extLst>
          </p:cNvPr>
          <p:cNvCxnSpPr>
            <a:cxnSpLocks/>
          </p:cNvCxnSpPr>
          <p:nvPr/>
        </p:nvCxnSpPr>
        <p:spPr>
          <a:xfrm flipV="1">
            <a:off x="4419601"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BDEE64F5-2B48-4A2E-BA5E-1D37F1A7C9A3}"/>
              </a:ext>
            </a:extLst>
          </p:cNvPr>
          <p:cNvCxnSpPr>
            <a:cxnSpLocks/>
          </p:cNvCxnSpPr>
          <p:nvPr/>
        </p:nvCxnSpPr>
        <p:spPr>
          <a:xfrm flipH="1">
            <a:off x="571501" y="2406845"/>
            <a:ext cx="3848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99BF9AA-A2C8-4233-B597-EB11C6D6A0E0}"/>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9393615"/>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E1467D-9ED1-4211-A71E-41C91C755C9D}"/>
              </a:ext>
            </a:extLst>
          </p:cNvPr>
          <p:cNvSpPr>
            <a:spLocks noGrp="1"/>
          </p:cNvSpPr>
          <p:nvPr>
            <p:ph type="title"/>
          </p:nvPr>
        </p:nvSpPr>
        <p:spPr>
          <a:xfrm>
            <a:off x="571500" y="689289"/>
            <a:ext cx="11049000" cy="1084101"/>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F8A6A1-C9C7-4FDF-B4DA-1E86B6A355F8}"/>
              </a:ext>
            </a:extLst>
          </p:cNvPr>
          <p:cNvSpPr>
            <a:spLocks noGrp="1"/>
          </p:cNvSpPr>
          <p:nvPr>
            <p:ph type="body" idx="1"/>
          </p:nvPr>
        </p:nvSpPr>
        <p:spPr>
          <a:xfrm>
            <a:off x="571499" y="2075688"/>
            <a:ext cx="11059811" cy="381808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CC44A-C635-4CD0-90E9-D9503AF4CCF2}"/>
              </a:ext>
            </a:extLst>
          </p:cNvPr>
          <p:cNvSpPr>
            <a:spLocks noGrp="1"/>
          </p:cNvSpPr>
          <p:nvPr>
            <p:ph type="dt" sz="half" idx="2"/>
          </p:nvPr>
        </p:nvSpPr>
        <p:spPr>
          <a:xfrm>
            <a:off x="8036732" y="6397103"/>
            <a:ext cx="3091928" cy="365125"/>
          </a:xfrm>
          <a:prstGeom prst="rect">
            <a:avLst/>
          </a:prstGeom>
        </p:spPr>
        <p:txBody>
          <a:bodyPr vert="horz" lIns="91440" tIns="45720" rIns="91440" bIns="45720" rtlCol="0" anchor="ctr"/>
          <a:lstStyle>
            <a:lvl1pPr algn="r">
              <a:defRPr sz="800" cap="all" spc="200" baseline="0">
                <a:solidFill>
                  <a:schemeClr val="tx1"/>
                </a:solidFill>
              </a:defRPr>
            </a:lvl1pPr>
          </a:lstStyle>
          <a:p>
            <a:fld id="{1C8322F6-1C60-46CF-968C-BC20E470F443}" type="datetimeFigureOut">
              <a:rPr lang="en-US" smtClean="0"/>
              <a:t>2/25/2026</a:t>
            </a:fld>
            <a:endParaRPr lang="en-US"/>
          </a:p>
        </p:txBody>
      </p:sp>
      <p:sp>
        <p:nvSpPr>
          <p:cNvPr id="5" name="Footer Placeholder 4">
            <a:extLst>
              <a:ext uri="{FF2B5EF4-FFF2-40B4-BE49-F238E27FC236}">
                <a16:creationId xmlns:a16="http://schemas.microsoft.com/office/drawing/2014/main" id="{58ABF682-1A47-492C-81E3-9DB0A50ECB1F}"/>
              </a:ext>
            </a:extLst>
          </p:cNvPr>
          <p:cNvSpPr>
            <a:spLocks noGrp="1"/>
          </p:cNvSpPr>
          <p:nvPr>
            <p:ph type="ftr" sz="quarter" idx="3"/>
          </p:nvPr>
        </p:nvSpPr>
        <p:spPr>
          <a:xfrm>
            <a:off x="475782" y="6397103"/>
            <a:ext cx="4114800" cy="365125"/>
          </a:xfrm>
          <a:prstGeom prst="rect">
            <a:avLst/>
          </a:prstGeom>
        </p:spPr>
        <p:txBody>
          <a:bodyPr vert="horz" lIns="91440" tIns="45720" rIns="91440" bIns="45720" rtlCol="0" anchor="ctr"/>
          <a:lstStyle>
            <a:lvl1pPr algn="l">
              <a:defRPr sz="800" cap="all" spc="200" baseline="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6CCC814B-9105-44ED-98A9-D326B2E2605C}"/>
              </a:ext>
            </a:extLst>
          </p:cNvPr>
          <p:cNvSpPr>
            <a:spLocks noGrp="1"/>
          </p:cNvSpPr>
          <p:nvPr>
            <p:ph type="sldNum" sz="quarter" idx="4"/>
          </p:nvPr>
        </p:nvSpPr>
        <p:spPr>
          <a:xfrm>
            <a:off x="11024553" y="6397103"/>
            <a:ext cx="700775" cy="365125"/>
          </a:xfrm>
          <a:prstGeom prst="rect">
            <a:avLst/>
          </a:prstGeom>
        </p:spPr>
        <p:txBody>
          <a:bodyPr vert="horz" lIns="91440" tIns="45720" rIns="91440" bIns="45720" rtlCol="0" anchor="ctr"/>
          <a:lstStyle>
            <a:lvl1pPr algn="r">
              <a:defRPr sz="800">
                <a:solidFill>
                  <a:schemeClr val="tx1"/>
                </a:solidFill>
              </a:defRPr>
            </a:lvl1pPr>
          </a:lstStyle>
          <a:p>
            <a:fld id="{5EEB83C2-341F-4C28-A243-1C56DDDA54D3}" type="slidenum">
              <a:rPr lang="en-US" smtClean="0"/>
              <a:t>‹#›</a:t>
            </a:fld>
            <a:endParaRPr lang="en-US"/>
          </a:p>
        </p:txBody>
      </p:sp>
      <p:cxnSp>
        <p:nvCxnSpPr>
          <p:cNvPr id="20" name="Straight Connector 19">
            <a:extLst>
              <a:ext uri="{FF2B5EF4-FFF2-40B4-BE49-F238E27FC236}">
                <a16:creationId xmlns:a16="http://schemas.microsoft.com/office/drawing/2014/main" id="{A6814345-41DE-42C5-8657-66C1417DF81A}"/>
              </a:ext>
            </a:extLst>
          </p:cNvPr>
          <p:cNvCxnSpPr>
            <a:cxnSpLocks/>
          </p:cNvCxnSpPr>
          <p:nvPr/>
        </p:nvCxnSpPr>
        <p:spPr>
          <a:xfrm flipH="1">
            <a:off x="566094" y="6286347"/>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7E68E419-3727-4F5E-8840-AF149B33B0B7}"/>
              </a:ext>
            </a:extLst>
          </p:cNvPr>
          <p:cNvCxnSpPr>
            <a:cxnSpLocks/>
          </p:cNvCxnSpPr>
          <p:nvPr/>
        </p:nvCxnSpPr>
        <p:spPr>
          <a:xfrm flipH="1">
            <a:off x="577485" y="1883336"/>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519B6EC-D7AE-452F-8D0C-D11BD3377F3E}"/>
              </a:ext>
            </a:extLst>
          </p:cNvPr>
          <p:cNvCxnSpPr>
            <a:cxnSpLocks/>
          </p:cNvCxnSpPr>
          <p:nvPr/>
        </p:nvCxnSpPr>
        <p:spPr>
          <a:xfrm flipH="1">
            <a:off x="577485"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51808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xStyles>
    <p:titleStyle>
      <a:lvl1pPr algn="l" defTabSz="914400" rtl="0" eaLnBrk="1" latinLnBrk="0" hangingPunct="1">
        <a:lnSpc>
          <a:spcPct val="90000"/>
        </a:lnSpc>
        <a:spcBef>
          <a:spcPct val="0"/>
        </a:spcBef>
        <a:buNone/>
        <a:defRPr sz="4000" kern="1200" spc="-100" baseline="0">
          <a:solidFill>
            <a:schemeClr val="tx1"/>
          </a:solidFill>
          <a:latin typeface="Batang" panose="02030600000101010101" pitchFamily="18" charset="-127"/>
          <a:ea typeface="Batang" panose="02030600000101010101" pitchFamily="18" charset="-127"/>
          <a:cs typeface="+mj-cs"/>
        </a:defRPr>
      </a:lvl1pPr>
    </p:titleStyle>
    <p:bodyStyle>
      <a:lvl1pPr marL="228600" indent="-228600" algn="l" defTabSz="914400" rtl="0" eaLnBrk="1" latinLnBrk="0" hangingPunct="1">
        <a:lnSpc>
          <a:spcPct val="120000"/>
        </a:lnSpc>
        <a:spcBef>
          <a:spcPts val="1000"/>
        </a:spcBef>
        <a:buSzPct val="80000"/>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SzPct val="80000"/>
        <a:buFont typeface="Avenir Next LT Pro Light" panose="020B03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0000"/>
        <a:buFont typeface="Arial" panose="020B0604020202020204" pitchFamily="34" charset="0"/>
        <a:buChar char="•"/>
        <a:defRPr sz="1600" kern="1200">
          <a:solidFill>
            <a:schemeClr val="tx1"/>
          </a:solidFill>
          <a:latin typeface="+mn-lt"/>
          <a:ea typeface="+mn-ea"/>
          <a:cs typeface="+mn-cs"/>
        </a:defRPr>
      </a:lvl3pPr>
      <a:lvl4pPr marL="1005840" indent="-228600" algn="l" defTabSz="914400" rtl="0" eaLnBrk="1" latinLnBrk="0" hangingPunct="1">
        <a:lnSpc>
          <a:spcPct val="120000"/>
        </a:lnSpc>
        <a:spcBef>
          <a:spcPts val="500"/>
        </a:spcBef>
        <a:buSzPct val="80000"/>
        <a:buFont typeface="Avenir Next LT Pro Light" panose="020B0304020202020204" pitchFamily="34" charset="0"/>
        <a:buChar char="–"/>
        <a:defRPr sz="1400" kern="1200">
          <a:solidFill>
            <a:schemeClr val="tx1"/>
          </a:solidFill>
          <a:latin typeface="+mn-lt"/>
          <a:ea typeface="+mn-ea"/>
          <a:cs typeface="+mn-cs"/>
        </a:defRPr>
      </a:lvl4pPr>
      <a:lvl5pPr marL="1280160" indent="-228600" algn="l" defTabSz="914400" rtl="0" eaLnBrk="1" latinLnBrk="0" hangingPunct="1">
        <a:lnSpc>
          <a:spcPct val="120000"/>
        </a:lnSpc>
        <a:spcBef>
          <a:spcPts val="500"/>
        </a:spcBef>
        <a:buSzPct val="80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image" Target="../media/image10.jpeg"/><Relationship Id="rId7" Type="http://schemas.openxmlformats.org/officeDocument/2006/relationships/image" Target="../media/image14.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3.jpeg"/><Relationship Id="rId11" Type="http://schemas.openxmlformats.org/officeDocument/2006/relationships/image" Target="../media/image18.jpeg"/><Relationship Id="rId5" Type="http://schemas.openxmlformats.org/officeDocument/2006/relationships/image" Target="../media/image12.jpeg"/><Relationship Id="rId10" Type="http://schemas.openxmlformats.org/officeDocument/2006/relationships/image" Target="../media/image17.jpeg"/><Relationship Id="rId4" Type="http://schemas.openxmlformats.org/officeDocument/2006/relationships/image" Target="../media/image11.jpeg"/><Relationship Id="rId9" Type="http://schemas.openxmlformats.org/officeDocument/2006/relationships/image" Target="../media/image16.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C697B8-51A8-6B16-820F-A7E739A187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514AF4-7D8F-6C05-A490-AC6D81D4B479}"/>
              </a:ext>
            </a:extLst>
          </p:cNvPr>
          <p:cNvSpPr>
            <a:spLocks noGrp="1"/>
          </p:cNvSpPr>
          <p:nvPr>
            <p:ph type="title"/>
          </p:nvPr>
        </p:nvSpPr>
        <p:spPr/>
        <p:txBody>
          <a:bodyPr/>
          <a:lstStyle/>
          <a:p>
            <a:r>
              <a:rPr lang="en-GB">
                <a:latin typeface="Batang"/>
                <a:ea typeface="Batang"/>
              </a:rPr>
              <a:t>Route planning- Day 3 </a:t>
            </a:r>
            <a:endParaRPr lang="en-GB"/>
          </a:p>
        </p:txBody>
      </p:sp>
      <p:sp>
        <p:nvSpPr>
          <p:cNvPr id="4" name="Rectangle 3">
            <a:extLst>
              <a:ext uri="{FF2B5EF4-FFF2-40B4-BE49-F238E27FC236}">
                <a16:creationId xmlns:a16="http://schemas.microsoft.com/office/drawing/2014/main" id="{A018D01E-246E-5895-834A-B2AEE0CB305A}"/>
              </a:ext>
            </a:extLst>
          </p:cNvPr>
          <p:cNvSpPr/>
          <p:nvPr/>
        </p:nvSpPr>
        <p:spPr>
          <a:xfrm>
            <a:off x="581970" y="2077215"/>
            <a:ext cx="2451340" cy="1905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5" name="Rectangle 4">
            <a:extLst>
              <a:ext uri="{FF2B5EF4-FFF2-40B4-BE49-F238E27FC236}">
                <a16:creationId xmlns:a16="http://schemas.microsoft.com/office/drawing/2014/main" id="{78ADFAF6-F0A3-1C54-2951-0F7198E57A81}"/>
              </a:ext>
            </a:extLst>
          </p:cNvPr>
          <p:cNvSpPr/>
          <p:nvPr/>
        </p:nvSpPr>
        <p:spPr>
          <a:xfrm>
            <a:off x="3371176" y="2077214"/>
            <a:ext cx="2480095" cy="194813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6" name="Rectangle 5">
            <a:extLst>
              <a:ext uri="{FF2B5EF4-FFF2-40B4-BE49-F238E27FC236}">
                <a16:creationId xmlns:a16="http://schemas.microsoft.com/office/drawing/2014/main" id="{B420698C-89DA-D8D2-1850-49A0FE69C9E3}"/>
              </a:ext>
            </a:extLst>
          </p:cNvPr>
          <p:cNvSpPr/>
          <p:nvPr/>
        </p:nvSpPr>
        <p:spPr>
          <a:xfrm>
            <a:off x="9050233" y="2077215"/>
            <a:ext cx="2566359" cy="194813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7" name="Rectangle 6">
            <a:extLst>
              <a:ext uri="{FF2B5EF4-FFF2-40B4-BE49-F238E27FC236}">
                <a16:creationId xmlns:a16="http://schemas.microsoft.com/office/drawing/2014/main" id="{15332553-CB7A-06D2-8223-8853FFA69A71}"/>
              </a:ext>
            </a:extLst>
          </p:cNvPr>
          <p:cNvSpPr/>
          <p:nvPr/>
        </p:nvSpPr>
        <p:spPr>
          <a:xfrm>
            <a:off x="6261025" y="2062836"/>
            <a:ext cx="2480095" cy="194813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13" name="Rectangle 12">
            <a:extLst>
              <a:ext uri="{FF2B5EF4-FFF2-40B4-BE49-F238E27FC236}">
                <a16:creationId xmlns:a16="http://schemas.microsoft.com/office/drawing/2014/main" id="{42F5F019-777C-9BE5-F4A8-3F3FAFA3F6EA}"/>
              </a:ext>
            </a:extLst>
          </p:cNvPr>
          <p:cNvSpPr/>
          <p:nvPr/>
        </p:nvSpPr>
        <p:spPr>
          <a:xfrm>
            <a:off x="571499" y="4203537"/>
            <a:ext cx="2451340" cy="1905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14" name="Rectangle 13">
            <a:extLst>
              <a:ext uri="{FF2B5EF4-FFF2-40B4-BE49-F238E27FC236}">
                <a16:creationId xmlns:a16="http://schemas.microsoft.com/office/drawing/2014/main" id="{6CF457DE-1EF0-5A88-2B8C-5809C9501EF0}"/>
              </a:ext>
            </a:extLst>
          </p:cNvPr>
          <p:cNvSpPr/>
          <p:nvPr/>
        </p:nvSpPr>
        <p:spPr>
          <a:xfrm>
            <a:off x="581970" y="4205064"/>
            <a:ext cx="2480095" cy="194813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15" name="Rectangle 14">
            <a:extLst>
              <a:ext uri="{FF2B5EF4-FFF2-40B4-BE49-F238E27FC236}">
                <a16:creationId xmlns:a16="http://schemas.microsoft.com/office/drawing/2014/main" id="{853C6002-1DFE-DD6F-9BFF-7869E5BD957A}"/>
              </a:ext>
            </a:extLst>
          </p:cNvPr>
          <p:cNvSpPr/>
          <p:nvPr/>
        </p:nvSpPr>
        <p:spPr>
          <a:xfrm>
            <a:off x="3371176" y="4205063"/>
            <a:ext cx="2566359" cy="194813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16" name="Rectangle 15">
            <a:extLst>
              <a:ext uri="{FF2B5EF4-FFF2-40B4-BE49-F238E27FC236}">
                <a16:creationId xmlns:a16="http://schemas.microsoft.com/office/drawing/2014/main" id="{6E2E3AEE-88D3-1210-9A8D-BBDCF1F33468}"/>
              </a:ext>
            </a:extLst>
          </p:cNvPr>
          <p:cNvSpPr/>
          <p:nvPr/>
        </p:nvSpPr>
        <p:spPr>
          <a:xfrm>
            <a:off x="9050233" y="4205064"/>
            <a:ext cx="2480095" cy="194813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17" name="Rectangle 16">
            <a:extLst>
              <a:ext uri="{FF2B5EF4-FFF2-40B4-BE49-F238E27FC236}">
                <a16:creationId xmlns:a16="http://schemas.microsoft.com/office/drawing/2014/main" id="{476C9A94-7D94-0358-AF00-1B85D9BFD64E}"/>
              </a:ext>
            </a:extLst>
          </p:cNvPr>
          <p:cNvSpPr/>
          <p:nvPr/>
        </p:nvSpPr>
        <p:spPr>
          <a:xfrm>
            <a:off x="6261024" y="4176307"/>
            <a:ext cx="2480095" cy="194813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venir Next LT Pro Light"/>
              <a:ea typeface="+mn-ea"/>
              <a:cs typeface="+mn-cs"/>
            </a:endParaRPr>
          </a:p>
        </p:txBody>
      </p:sp>
      <p:pic>
        <p:nvPicPr>
          <p:cNvPr id="3" name="Picture 2" descr="A map with a path&#10;&#10;AI-generated content may be incorrect.">
            <a:extLst>
              <a:ext uri="{FF2B5EF4-FFF2-40B4-BE49-F238E27FC236}">
                <a16:creationId xmlns:a16="http://schemas.microsoft.com/office/drawing/2014/main" id="{389D6B00-C69B-FC01-16E8-5AC159F8AF56}"/>
              </a:ext>
            </a:extLst>
          </p:cNvPr>
          <p:cNvPicPr>
            <a:picLocks noChangeAspect="1"/>
          </p:cNvPicPr>
          <p:nvPr/>
        </p:nvPicPr>
        <p:blipFill>
          <a:blip r:embed="rId2" cstate="screen">
            <a:extLst>
              <a:ext uri="{28A0092B-C50C-407E-A947-70E740481C1C}">
                <a14:useLocalDpi xmlns:a14="http://schemas.microsoft.com/office/drawing/2010/main"/>
              </a:ext>
            </a:extLst>
          </a:blip>
          <a:srcRect r="-484"/>
          <a:stretch>
            <a:fillRect/>
          </a:stretch>
        </p:blipFill>
        <p:spPr>
          <a:xfrm>
            <a:off x="691870" y="2070340"/>
            <a:ext cx="2262230" cy="1787668"/>
          </a:xfrm>
          <a:prstGeom prst="rect">
            <a:avLst/>
          </a:prstGeom>
        </p:spPr>
      </p:pic>
      <p:pic>
        <p:nvPicPr>
          <p:cNvPr id="9" name="Picture 8" descr="A map of a trail&#10;&#10;AI-generated content may be incorrect.">
            <a:extLst>
              <a:ext uri="{FF2B5EF4-FFF2-40B4-BE49-F238E27FC236}">
                <a16:creationId xmlns:a16="http://schemas.microsoft.com/office/drawing/2014/main" id="{911DBDE1-1C23-C216-C11A-83A7F4B25217}"/>
              </a:ext>
            </a:extLst>
          </p:cNvPr>
          <p:cNvPicPr>
            <a:picLocks noChangeAspect="1"/>
          </p:cNvPicPr>
          <p:nvPr/>
        </p:nvPicPr>
        <p:blipFill>
          <a:blip r:embed="rId3" cstate="screen">
            <a:extLst>
              <a:ext uri="{28A0092B-C50C-407E-A947-70E740481C1C}">
                <a14:useLocalDpi xmlns:a14="http://schemas.microsoft.com/office/drawing/2010/main"/>
              </a:ext>
            </a:extLst>
          </a:blip>
          <a:srcRect r="-1036"/>
          <a:stretch>
            <a:fillRect/>
          </a:stretch>
        </p:blipFill>
        <p:spPr>
          <a:xfrm>
            <a:off x="3436756" y="2123930"/>
            <a:ext cx="2441631" cy="1898620"/>
          </a:xfrm>
          <a:prstGeom prst="rect">
            <a:avLst/>
          </a:prstGeom>
        </p:spPr>
      </p:pic>
      <p:pic>
        <p:nvPicPr>
          <p:cNvPr id="10" name="Picture 9" descr="A map with a path&#10;&#10;AI-generated content may be incorrect.">
            <a:extLst>
              <a:ext uri="{FF2B5EF4-FFF2-40B4-BE49-F238E27FC236}">
                <a16:creationId xmlns:a16="http://schemas.microsoft.com/office/drawing/2014/main" id="{69CE9988-5597-F7EF-0466-4714C421D9FD}"/>
              </a:ext>
            </a:extLst>
          </p:cNvPr>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a:xfrm>
            <a:off x="6477663" y="2141582"/>
            <a:ext cx="2043170" cy="1783118"/>
          </a:xfrm>
          <a:prstGeom prst="rect">
            <a:avLst/>
          </a:prstGeom>
        </p:spPr>
      </p:pic>
      <p:pic>
        <p:nvPicPr>
          <p:cNvPr id="11" name="Picture 10" descr="A map of a city&#10;&#10;AI-generated content may be incorrect.">
            <a:extLst>
              <a:ext uri="{FF2B5EF4-FFF2-40B4-BE49-F238E27FC236}">
                <a16:creationId xmlns:a16="http://schemas.microsoft.com/office/drawing/2014/main" id="{5C3B4578-D130-85A1-3D0C-165C42D36EEE}"/>
              </a:ext>
            </a:extLst>
          </p:cNvPr>
          <p:cNvPicPr>
            <a:picLocks noChangeAspect="1"/>
          </p:cNvPicPr>
          <p:nvPr/>
        </p:nvPicPr>
        <p:blipFill>
          <a:blip r:embed="rId5" cstate="screen">
            <a:extLst>
              <a:ext uri="{28A0092B-C50C-407E-A947-70E740481C1C}">
                <a14:useLocalDpi xmlns:a14="http://schemas.microsoft.com/office/drawing/2010/main"/>
              </a:ext>
            </a:extLst>
          </a:blip>
          <a:srcRect/>
          <a:stretch>
            <a:fillRect/>
          </a:stretch>
        </p:blipFill>
        <p:spPr>
          <a:xfrm>
            <a:off x="9196605" y="2223408"/>
            <a:ext cx="2187897" cy="1645419"/>
          </a:xfrm>
          <a:prstGeom prst="rect">
            <a:avLst/>
          </a:prstGeom>
        </p:spPr>
      </p:pic>
      <p:pic>
        <p:nvPicPr>
          <p:cNvPr id="12" name="Picture 11" descr="A map with a path&#10;&#10;AI-generated content may be incorrect.">
            <a:extLst>
              <a:ext uri="{FF2B5EF4-FFF2-40B4-BE49-F238E27FC236}">
                <a16:creationId xmlns:a16="http://schemas.microsoft.com/office/drawing/2014/main" id="{E217E224-7DB7-D007-BC17-5C618063BF43}"/>
              </a:ext>
            </a:extLst>
          </p:cNvPr>
          <p:cNvPicPr>
            <a:picLocks noChangeAspect="1"/>
          </p:cNvPicPr>
          <p:nvPr/>
        </p:nvPicPr>
        <p:blipFill>
          <a:blip r:embed="rId6" cstate="screen">
            <a:extLst>
              <a:ext uri="{28A0092B-C50C-407E-A947-70E740481C1C}">
                <a14:useLocalDpi xmlns:a14="http://schemas.microsoft.com/office/drawing/2010/main"/>
              </a:ext>
            </a:extLst>
          </a:blip>
          <a:srcRect/>
          <a:stretch>
            <a:fillRect/>
          </a:stretch>
        </p:blipFill>
        <p:spPr>
          <a:xfrm>
            <a:off x="582229" y="4296393"/>
            <a:ext cx="2444222" cy="1826973"/>
          </a:xfrm>
          <a:prstGeom prst="rect">
            <a:avLst/>
          </a:prstGeom>
        </p:spPr>
      </p:pic>
      <p:pic>
        <p:nvPicPr>
          <p:cNvPr id="18" name="Picture 17" descr="A map of a city&#10;&#10;AI-generated content may be incorrect.">
            <a:extLst>
              <a:ext uri="{FF2B5EF4-FFF2-40B4-BE49-F238E27FC236}">
                <a16:creationId xmlns:a16="http://schemas.microsoft.com/office/drawing/2014/main" id="{3B69B384-5BDE-1392-E899-786345BCC4E0}"/>
              </a:ext>
            </a:extLst>
          </p:cNvPr>
          <p:cNvPicPr>
            <a:picLocks noChangeAspect="1"/>
          </p:cNvPicPr>
          <p:nvPr/>
        </p:nvPicPr>
        <p:blipFill>
          <a:blip r:embed="rId7" cstate="screen">
            <a:extLst>
              <a:ext uri="{28A0092B-C50C-407E-A947-70E740481C1C}">
                <a14:useLocalDpi xmlns:a14="http://schemas.microsoft.com/office/drawing/2010/main"/>
              </a:ext>
            </a:extLst>
          </a:blip>
          <a:srcRect/>
          <a:stretch>
            <a:fillRect/>
          </a:stretch>
        </p:blipFill>
        <p:spPr>
          <a:xfrm>
            <a:off x="3366256" y="4256422"/>
            <a:ext cx="2581419" cy="1790439"/>
          </a:xfrm>
          <a:prstGeom prst="rect">
            <a:avLst/>
          </a:prstGeom>
        </p:spPr>
      </p:pic>
      <p:pic>
        <p:nvPicPr>
          <p:cNvPr id="19" name="Picture 18" descr="A map of a city&#10;&#10;AI-generated content may be incorrect.">
            <a:extLst>
              <a:ext uri="{FF2B5EF4-FFF2-40B4-BE49-F238E27FC236}">
                <a16:creationId xmlns:a16="http://schemas.microsoft.com/office/drawing/2014/main" id="{2A08B918-0CB3-04D3-2486-721EE39C2502}"/>
              </a:ext>
            </a:extLst>
          </p:cNvPr>
          <p:cNvPicPr>
            <a:picLocks noChangeAspect="1"/>
          </p:cNvPicPr>
          <p:nvPr/>
        </p:nvPicPr>
        <p:blipFill>
          <a:blip r:embed="rId8" cstate="screen">
            <a:extLst>
              <a:ext uri="{28A0092B-C50C-407E-A947-70E740481C1C}">
                <a14:useLocalDpi xmlns:a14="http://schemas.microsoft.com/office/drawing/2010/main"/>
              </a:ext>
            </a:extLst>
          </a:blip>
          <a:srcRect/>
          <a:stretch>
            <a:fillRect/>
          </a:stretch>
        </p:blipFill>
        <p:spPr>
          <a:xfrm>
            <a:off x="6419876" y="4295505"/>
            <a:ext cx="2169163" cy="1671005"/>
          </a:xfrm>
          <a:prstGeom prst="rect">
            <a:avLst/>
          </a:prstGeom>
        </p:spPr>
      </p:pic>
      <p:pic>
        <p:nvPicPr>
          <p:cNvPr id="20" name="Picture 19" descr="A map with a red line&#10;&#10;AI-generated content may be incorrect.">
            <a:extLst>
              <a:ext uri="{FF2B5EF4-FFF2-40B4-BE49-F238E27FC236}">
                <a16:creationId xmlns:a16="http://schemas.microsoft.com/office/drawing/2014/main" id="{36C3B8E0-0186-4E77-4384-A590F393CBD5}"/>
              </a:ext>
            </a:extLst>
          </p:cNvPr>
          <p:cNvPicPr>
            <a:picLocks noChangeAspect="1"/>
          </p:cNvPicPr>
          <p:nvPr/>
        </p:nvPicPr>
        <p:blipFill>
          <a:blip r:embed="rId9" cstate="screen">
            <a:extLst>
              <a:ext uri="{28A0092B-C50C-407E-A947-70E740481C1C}">
                <a14:useLocalDpi xmlns:a14="http://schemas.microsoft.com/office/drawing/2010/main"/>
              </a:ext>
            </a:extLst>
          </a:blip>
          <a:srcRect/>
          <a:stretch>
            <a:fillRect/>
          </a:stretch>
        </p:blipFill>
        <p:spPr>
          <a:xfrm>
            <a:off x="9185686" y="4430938"/>
            <a:ext cx="2203089" cy="1513114"/>
          </a:xfrm>
          <a:prstGeom prst="rect">
            <a:avLst/>
          </a:prstGeom>
        </p:spPr>
      </p:pic>
    </p:spTree>
    <p:extLst>
      <p:ext uri="{BB962C8B-B14F-4D97-AF65-F5344CB8AC3E}">
        <p14:creationId xmlns:p14="http://schemas.microsoft.com/office/powerpoint/2010/main" val="3102648657"/>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8569D8-75EA-59F1-2229-E7D96F1113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3BB9B1-91A1-D3AA-8E82-D0FE2B6EAF3B}"/>
              </a:ext>
            </a:extLst>
          </p:cNvPr>
          <p:cNvSpPr>
            <a:spLocks noGrp="1"/>
          </p:cNvSpPr>
          <p:nvPr>
            <p:ph type="title"/>
          </p:nvPr>
        </p:nvSpPr>
        <p:spPr/>
        <p:txBody>
          <a:bodyPr/>
          <a:lstStyle/>
          <a:p>
            <a:r>
              <a:rPr lang="en-GB">
                <a:latin typeface="Batang"/>
                <a:ea typeface="Batang"/>
              </a:rPr>
              <a:t>Challenges and solutions- Day 3</a:t>
            </a:r>
            <a:endParaRPr lang="en-GB"/>
          </a:p>
        </p:txBody>
      </p:sp>
      <p:sp>
        <p:nvSpPr>
          <p:cNvPr id="3" name="Content Placeholder 2">
            <a:extLst>
              <a:ext uri="{FF2B5EF4-FFF2-40B4-BE49-F238E27FC236}">
                <a16:creationId xmlns:a16="http://schemas.microsoft.com/office/drawing/2014/main" id="{D1BCF03B-8E00-4AFB-CEC8-C47894D00FC4}"/>
              </a:ext>
            </a:extLst>
          </p:cNvPr>
          <p:cNvSpPr>
            <a:spLocks noGrp="1"/>
          </p:cNvSpPr>
          <p:nvPr>
            <p:ph idx="1"/>
          </p:nvPr>
        </p:nvSpPr>
        <p:spPr/>
        <p:txBody>
          <a:bodyPr vert="horz" lIns="91440" tIns="45720" rIns="91440" bIns="45720" rtlCol="0" anchor="t">
            <a:normAutofit/>
          </a:bodyPr>
          <a:lstStyle/>
          <a:p>
            <a:r>
              <a:rPr lang="en-GB" sz="2800"/>
              <a:t>One challenge faced was the heavy rain, this added more weight to our bags as the tent parts would absorb the rain water making our bags heavier, to combat this we made sure to use bag covers and making sure when we took breaks they were under shelter.</a:t>
            </a:r>
          </a:p>
        </p:txBody>
      </p:sp>
    </p:spTree>
    <p:extLst>
      <p:ext uri="{BB962C8B-B14F-4D97-AF65-F5344CB8AC3E}">
        <p14:creationId xmlns:p14="http://schemas.microsoft.com/office/powerpoint/2010/main" val="2300921454"/>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1E6B8-2C29-E4AF-AC0D-633F35F474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126323-0142-2F3F-CF25-C2464002C12E}"/>
              </a:ext>
            </a:extLst>
          </p:cNvPr>
          <p:cNvSpPr>
            <a:spLocks noGrp="1"/>
          </p:cNvSpPr>
          <p:nvPr>
            <p:ph type="title"/>
          </p:nvPr>
        </p:nvSpPr>
        <p:spPr/>
        <p:txBody>
          <a:bodyPr/>
          <a:lstStyle/>
          <a:p>
            <a:r>
              <a:rPr lang="en-GB">
                <a:latin typeface="Batang"/>
                <a:ea typeface="Batang"/>
              </a:rPr>
              <a:t>Our food</a:t>
            </a:r>
            <a:endParaRPr lang="en-GB"/>
          </a:p>
        </p:txBody>
      </p:sp>
      <p:sp>
        <p:nvSpPr>
          <p:cNvPr id="4" name="TextBox 3">
            <a:extLst>
              <a:ext uri="{FF2B5EF4-FFF2-40B4-BE49-F238E27FC236}">
                <a16:creationId xmlns:a16="http://schemas.microsoft.com/office/drawing/2014/main" id="{553C9F5A-DE4D-4970-0786-96ECB85BEC54}"/>
              </a:ext>
            </a:extLst>
          </p:cNvPr>
          <p:cNvSpPr txBox="1"/>
          <p:nvPr/>
        </p:nvSpPr>
        <p:spPr>
          <a:xfrm>
            <a:off x="571498" y="2108499"/>
            <a:ext cx="6714673" cy="3970318"/>
          </a:xfrm>
          <a:prstGeom prst="rect">
            <a:avLst/>
          </a:prstGeom>
          <a:noFill/>
        </p:spPr>
        <p:txBody>
          <a:bodyPr wrap="square" lIns="91440" tIns="45720" rIns="91440" bIns="45720" rtlCol="0" anchor="t">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a:ln>
                  <a:noFill/>
                </a:ln>
                <a:solidFill>
                  <a:prstClr val="black"/>
                </a:solidFill>
                <a:effectLst/>
                <a:uLnTx/>
                <a:uFillTx/>
                <a:latin typeface="Avenir Next LT Pro Light"/>
                <a:ea typeface="+mn-ea"/>
                <a:cs typeface="+mn-cs"/>
              </a:rPr>
              <a:t>For breakfast we had porridge which was made in the Trangia and also some people in our group also had an all day breakfast from a </a:t>
            </a:r>
            <a:r>
              <a:rPr kumimoji="0" lang="en-US" sz="2000" b="0" i="0" u="none" strike="noStrike" kern="1200" cap="none" spc="0" normalizeH="0" baseline="0" noProof="0" err="1">
                <a:ln>
                  <a:noFill/>
                </a:ln>
                <a:solidFill>
                  <a:prstClr val="black"/>
                </a:solidFill>
                <a:effectLst/>
                <a:uLnTx/>
                <a:uFillTx/>
                <a:latin typeface="Avenir Next LT Pro Light"/>
                <a:ea typeface="+mn-ea"/>
                <a:cs typeface="+mn-cs"/>
              </a:rPr>
              <a:t>wayfayrer</a:t>
            </a:r>
            <a:r>
              <a:rPr kumimoji="0" lang="en-US" sz="2000" b="0" i="0" u="none" strike="noStrike" kern="1200" cap="none" spc="0" normalizeH="0" baseline="0" noProof="0">
                <a:ln>
                  <a:noFill/>
                </a:ln>
                <a:solidFill>
                  <a:prstClr val="black"/>
                </a:solidFill>
                <a:effectLst/>
                <a:uLnTx/>
                <a:uFillTx/>
                <a:latin typeface="Avenir Next LT Pro Light"/>
                <a:ea typeface="+mn-ea"/>
                <a:cs typeface="+mn-cs"/>
              </a:rPr>
              <a:t> packet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Avenir Next LT Pro Light"/>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a:ln>
                  <a:noFill/>
                </a:ln>
                <a:solidFill>
                  <a:prstClr val="black"/>
                </a:solidFill>
                <a:effectLst/>
                <a:uLnTx/>
                <a:uFillTx/>
                <a:latin typeface="Avenir Next LT Pro Light"/>
                <a:ea typeface="+mn-ea"/>
                <a:cs typeface="+mn-cs"/>
              </a:rPr>
              <a:t>for lunch some of us had pitta bread and some of us had brioches but we also had snacks like breakfast bars , mint cake and others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Avenir Next LT Pro Ligh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Avenir Next LT Pro Light"/>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a:ln>
                  <a:noFill/>
                </a:ln>
                <a:solidFill>
                  <a:prstClr val="black"/>
                </a:solidFill>
                <a:effectLst/>
                <a:uLnTx/>
                <a:uFillTx/>
                <a:latin typeface="Avenir Next LT Pro Light"/>
                <a:ea typeface="+mn-ea"/>
                <a:cs typeface="+mn-cs"/>
              </a:rPr>
              <a:t>For dinner we had food packets from </a:t>
            </a:r>
            <a:r>
              <a:rPr kumimoji="0" lang="en-US" sz="2000" b="0" i="0" u="none" strike="noStrike" kern="1200" cap="none" spc="0" normalizeH="0" baseline="0" noProof="0" err="1">
                <a:ln>
                  <a:noFill/>
                </a:ln>
                <a:solidFill>
                  <a:prstClr val="black"/>
                </a:solidFill>
                <a:effectLst/>
                <a:uLnTx/>
                <a:uFillTx/>
                <a:latin typeface="Avenir Next LT Pro Light"/>
                <a:ea typeface="+mn-ea"/>
                <a:cs typeface="+mn-cs"/>
              </a:rPr>
              <a:t>wayfayrer</a:t>
            </a:r>
            <a:r>
              <a:rPr kumimoji="0" lang="en-US" sz="2000" b="0" i="0" u="none" strike="noStrike" kern="1200" cap="none" spc="0" normalizeH="0" baseline="0" noProof="0">
                <a:ln>
                  <a:noFill/>
                </a:ln>
                <a:solidFill>
                  <a:prstClr val="black"/>
                </a:solidFill>
                <a:effectLst/>
                <a:uLnTx/>
                <a:uFillTx/>
                <a:latin typeface="Avenir Next LT Pro Light"/>
                <a:ea typeface="+mn-ea"/>
                <a:cs typeface="+mn-cs"/>
              </a:rPr>
              <a:t> like beans and sausages , pasta Bolognese and </a:t>
            </a:r>
            <a:r>
              <a:rPr kumimoji="0" lang="en-US" sz="2000" b="0" i="0" u="none" strike="noStrike" kern="1200" cap="none" spc="0" normalizeH="0" baseline="0" noProof="0" err="1">
                <a:ln>
                  <a:noFill/>
                </a:ln>
                <a:solidFill>
                  <a:prstClr val="black"/>
                </a:solidFill>
                <a:effectLst/>
                <a:uLnTx/>
                <a:uFillTx/>
                <a:latin typeface="Avenir Next LT Pro Light"/>
                <a:ea typeface="+mn-ea"/>
                <a:cs typeface="+mn-cs"/>
              </a:rPr>
              <a:t>chilli</a:t>
            </a:r>
            <a:r>
              <a:rPr kumimoji="0" lang="en-US" sz="2000" b="0" i="0" u="none" strike="noStrike" kern="1200" cap="none" spc="0" normalizeH="0" baseline="0" noProof="0">
                <a:ln>
                  <a:noFill/>
                </a:ln>
                <a:solidFill>
                  <a:prstClr val="black"/>
                </a:solidFill>
                <a:effectLst/>
                <a:uLnTx/>
                <a:uFillTx/>
                <a:latin typeface="Avenir Next LT Pro Light"/>
                <a:ea typeface="+mn-ea"/>
                <a:cs typeface="+mn-cs"/>
              </a:rPr>
              <a:t> and rice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Avenir Next LT Pro Light"/>
              <a:ea typeface="+mn-ea"/>
              <a:cs typeface="+mn-cs"/>
            </a:endParaRPr>
          </a:p>
        </p:txBody>
      </p:sp>
      <p:pic>
        <p:nvPicPr>
          <p:cNvPr id="10" name="Picture 9" descr="A package of food on a white background&#10;&#10;AI-generated content may be incorrect.">
            <a:extLst>
              <a:ext uri="{FF2B5EF4-FFF2-40B4-BE49-F238E27FC236}">
                <a16:creationId xmlns:a16="http://schemas.microsoft.com/office/drawing/2014/main" id="{D50764FE-5AD5-5B94-3390-ABEC1A6D9BA5}"/>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7460855" y="2002390"/>
            <a:ext cx="1016000" cy="1262030"/>
          </a:xfrm>
          <a:prstGeom prst="rect">
            <a:avLst/>
          </a:prstGeom>
        </p:spPr>
      </p:pic>
      <p:pic>
        <p:nvPicPr>
          <p:cNvPr id="12" name="Picture 11" descr="A container of food with a label&#10;&#10;AI-generated content may be incorrect.">
            <a:extLst>
              <a:ext uri="{FF2B5EF4-FFF2-40B4-BE49-F238E27FC236}">
                <a16:creationId xmlns:a16="http://schemas.microsoft.com/office/drawing/2014/main" id="{430B7FA2-E466-0E87-7E3C-3F339F8CAB48}"/>
              </a:ext>
            </a:extLst>
          </p:cNvPr>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a:xfrm>
            <a:off x="9011958" y="1998697"/>
            <a:ext cx="1163969" cy="1265723"/>
          </a:xfrm>
          <a:prstGeom prst="rect">
            <a:avLst/>
          </a:prstGeom>
        </p:spPr>
      </p:pic>
      <p:cxnSp>
        <p:nvCxnSpPr>
          <p:cNvPr id="14" name="Straight Connector 13">
            <a:extLst>
              <a:ext uri="{FF2B5EF4-FFF2-40B4-BE49-F238E27FC236}">
                <a16:creationId xmlns:a16="http://schemas.microsoft.com/office/drawing/2014/main" id="{8FEC5592-AAA5-37FB-8FDF-819D6E4EAC7D}"/>
              </a:ext>
            </a:extLst>
          </p:cNvPr>
          <p:cNvCxnSpPr>
            <a:cxnSpLocks/>
          </p:cNvCxnSpPr>
          <p:nvPr/>
        </p:nvCxnSpPr>
        <p:spPr>
          <a:xfrm>
            <a:off x="571498" y="3324216"/>
            <a:ext cx="1037978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F96F7DD9-CE8D-7F9A-DE48-38AD71EDD266}"/>
              </a:ext>
            </a:extLst>
          </p:cNvPr>
          <p:cNvCxnSpPr>
            <a:cxnSpLocks/>
          </p:cNvCxnSpPr>
          <p:nvPr/>
        </p:nvCxnSpPr>
        <p:spPr>
          <a:xfrm>
            <a:off x="571498" y="4638443"/>
            <a:ext cx="10379787" cy="0"/>
          </a:xfrm>
          <a:prstGeom prst="line">
            <a:avLst/>
          </a:prstGeom>
        </p:spPr>
        <p:style>
          <a:lnRef idx="1">
            <a:schemeClr val="accent1"/>
          </a:lnRef>
          <a:fillRef idx="0">
            <a:schemeClr val="accent1"/>
          </a:fillRef>
          <a:effectRef idx="0">
            <a:schemeClr val="accent1"/>
          </a:effectRef>
          <a:fontRef idx="minor">
            <a:schemeClr val="tx1"/>
          </a:fontRef>
        </p:style>
      </p:cxnSp>
      <p:pic>
        <p:nvPicPr>
          <p:cNvPr id="19" name="Picture 18" descr="A package of white pita bread&#10;&#10;AI-generated content may be incorrect.">
            <a:extLst>
              <a:ext uri="{FF2B5EF4-FFF2-40B4-BE49-F238E27FC236}">
                <a16:creationId xmlns:a16="http://schemas.microsoft.com/office/drawing/2014/main" id="{DD0B7C55-F37F-3231-161C-355AE716948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995714" y="3737129"/>
            <a:ext cx="1597467" cy="743008"/>
          </a:xfrm>
          <a:prstGeom prst="rect">
            <a:avLst/>
          </a:prstGeom>
        </p:spPr>
      </p:pic>
      <p:pic>
        <p:nvPicPr>
          <p:cNvPr id="21" name="Picture 20" descr="A bag of chocolate chip brioche rolls&#10;&#10;AI-generated content may be incorrect.">
            <a:extLst>
              <a:ext uri="{FF2B5EF4-FFF2-40B4-BE49-F238E27FC236}">
                <a16:creationId xmlns:a16="http://schemas.microsoft.com/office/drawing/2014/main" id="{96867BDD-762F-E57F-9F05-BDF159AFC25F}"/>
              </a:ext>
            </a:extLst>
          </p:cNvPr>
          <p:cNvPicPr>
            <a:picLocks noChangeAspect="1"/>
          </p:cNvPicPr>
          <p:nvPr/>
        </p:nvPicPr>
        <p:blipFill>
          <a:blip r:embed="rId6" cstate="screen">
            <a:extLst>
              <a:ext uri="{28A0092B-C50C-407E-A947-70E740481C1C}">
                <a14:useLocalDpi xmlns:a14="http://schemas.microsoft.com/office/drawing/2010/main"/>
              </a:ext>
            </a:extLst>
          </a:blip>
          <a:srcRect/>
          <a:stretch>
            <a:fillRect/>
          </a:stretch>
        </p:blipFill>
        <p:spPr>
          <a:xfrm>
            <a:off x="8593181" y="3404510"/>
            <a:ext cx="564822" cy="1153640"/>
          </a:xfrm>
          <a:prstGeom prst="rect">
            <a:avLst/>
          </a:prstGeom>
        </p:spPr>
      </p:pic>
      <p:pic>
        <p:nvPicPr>
          <p:cNvPr id="23" name="Picture 22" descr="A close-up of a package of mint cake&#10;&#10;AI-generated content may be incorrect.">
            <a:extLst>
              <a:ext uri="{FF2B5EF4-FFF2-40B4-BE49-F238E27FC236}">
                <a16:creationId xmlns:a16="http://schemas.microsoft.com/office/drawing/2014/main" id="{60D555AF-FEBA-9541-5ADF-0B42A47B783F}"/>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9158003" y="3641031"/>
            <a:ext cx="1156956" cy="818140"/>
          </a:xfrm>
          <a:prstGeom prst="rect">
            <a:avLst/>
          </a:prstGeom>
        </p:spPr>
      </p:pic>
      <p:pic>
        <p:nvPicPr>
          <p:cNvPr id="25" name="Picture 24" descr="A package of chocolate bar&#10;&#10;AI-generated content may be incorrect.">
            <a:extLst>
              <a:ext uri="{FF2B5EF4-FFF2-40B4-BE49-F238E27FC236}">
                <a16:creationId xmlns:a16="http://schemas.microsoft.com/office/drawing/2014/main" id="{7202F6B2-5D77-CB73-E023-5225444C3131}"/>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10314959" y="3651514"/>
            <a:ext cx="844736" cy="907776"/>
          </a:xfrm>
          <a:prstGeom prst="rect">
            <a:avLst/>
          </a:prstGeom>
        </p:spPr>
      </p:pic>
      <p:pic>
        <p:nvPicPr>
          <p:cNvPr id="5" name="Picture 4" descr="A package of pasta bolognese&#10;&#10;AI-generated content may be incorrect.">
            <a:extLst>
              <a:ext uri="{FF2B5EF4-FFF2-40B4-BE49-F238E27FC236}">
                <a16:creationId xmlns:a16="http://schemas.microsoft.com/office/drawing/2014/main" id="{D1D82166-B2DB-BBE5-061A-64771D886B80}"/>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8271387" y="4678439"/>
            <a:ext cx="1481141" cy="1481141"/>
          </a:xfrm>
          <a:prstGeom prst="rect">
            <a:avLst/>
          </a:prstGeom>
        </p:spPr>
      </p:pic>
      <p:pic>
        <p:nvPicPr>
          <p:cNvPr id="7" name="Picture 6" descr="A package of beans and sausages&#10;&#10;AI-generated content may be incorrect.">
            <a:extLst>
              <a:ext uri="{FF2B5EF4-FFF2-40B4-BE49-F238E27FC236}">
                <a16:creationId xmlns:a16="http://schemas.microsoft.com/office/drawing/2014/main" id="{C1540693-D4F4-E45F-4E5F-B159AEF96ADE}"/>
              </a:ext>
            </a:extLst>
          </p:cNvPr>
          <p:cNvPicPr>
            <a:picLocks noChangeAspect="1"/>
          </p:cNvPicPr>
          <p:nvPr/>
        </p:nvPicPr>
        <p:blipFill>
          <a:blip r:embed="rId10" cstate="screen">
            <a:extLst>
              <a:ext uri="{28A0092B-C50C-407E-A947-70E740481C1C}">
                <a14:useLocalDpi xmlns:a14="http://schemas.microsoft.com/office/drawing/2010/main"/>
              </a:ext>
            </a:extLst>
          </a:blip>
          <a:srcRect/>
          <a:stretch>
            <a:fillRect/>
          </a:stretch>
        </p:blipFill>
        <p:spPr>
          <a:xfrm>
            <a:off x="7178635" y="4659410"/>
            <a:ext cx="1307449" cy="1479204"/>
          </a:xfrm>
          <a:prstGeom prst="rect">
            <a:avLst/>
          </a:prstGeom>
        </p:spPr>
      </p:pic>
      <p:pic>
        <p:nvPicPr>
          <p:cNvPr id="9" name="Picture 8" descr="A package of food on a white background&#10;&#10;AI-generated content may be incorrect.">
            <a:extLst>
              <a:ext uri="{FF2B5EF4-FFF2-40B4-BE49-F238E27FC236}">
                <a16:creationId xmlns:a16="http://schemas.microsoft.com/office/drawing/2014/main" id="{EA0CF3A9-4A7F-1484-EA84-8F4917FF7EE7}"/>
              </a:ext>
            </a:extLst>
          </p:cNvPr>
          <p:cNvPicPr>
            <a:picLocks noChangeAspect="1"/>
          </p:cNvPicPr>
          <p:nvPr/>
        </p:nvPicPr>
        <p:blipFill>
          <a:blip r:embed="rId11" cstate="screen">
            <a:extLst>
              <a:ext uri="{28A0092B-C50C-407E-A947-70E740481C1C}">
                <a14:useLocalDpi xmlns:a14="http://schemas.microsoft.com/office/drawing/2010/main"/>
              </a:ext>
            </a:extLst>
          </a:blip>
          <a:srcRect/>
          <a:stretch>
            <a:fillRect/>
          </a:stretch>
        </p:blipFill>
        <p:spPr>
          <a:xfrm>
            <a:off x="9612613" y="4657473"/>
            <a:ext cx="1232667" cy="1464999"/>
          </a:xfrm>
          <a:prstGeom prst="rect">
            <a:avLst/>
          </a:prstGeom>
        </p:spPr>
      </p:pic>
    </p:spTree>
    <p:extLst>
      <p:ext uri="{BB962C8B-B14F-4D97-AF65-F5344CB8AC3E}">
        <p14:creationId xmlns:p14="http://schemas.microsoft.com/office/powerpoint/2010/main" val="1921589933"/>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0CA3D-6C65-C151-B2C2-5C8F43A8E3A0}"/>
              </a:ext>
            </a:extLst>
          </p:cNvPr>
          <p:cNvSpPr>
            <a:spLocks noGrp="1"/>
          </p:cNvSpPr>
          <p:nvPr>
            <p:ph type="title"/>
          </p:nvPr>
        </p:nvSpPr>
        <p:spPr/>
        <p:txBody>
          <a:bodyPr/>
          <a:lstStyle/>
          <a:p>
            <a:r>
              <a:rPr lang="en-GB">
                <a:latin typeface="Batang"/>
                <a:ea typeface="Batang"/>
              </a:rPr>
              <a:t>Our rucksacks- sharing weight</a:t>
            </a:r>
            <a:endParaRPr lang="en-GB"/>
          </a:p>
        </p:txBody>
      </p:sp>
      <p:sp>
        <p:nvSpPr>
          <p:cNvPr id="3" name="Content Placeholder 2">
            <a:extLst>
              <a:ext uri="{FF2B5EF4-FFF2-40B4-BE49-F238E27FC236}">
                <a16:creationId xmlns:a16="http://schemas.microsoft.com/office/drawing/2014/main" id="{4029C65D-AD41-4765-35A7-264429B4FFC4}"/>
              </a:ext>
            </a:extLst>
          </p:cNvPr>
          <p:cNvSpPr>
            <a:spLocks noGrp="1"/>
          </p:cNvSpPr>
          <p:nvPr>
            <p:ph idx="1"/>
          </p:nvPr>
        </p:nvSpPr>
        <p:spPr/>
        <p:txBody>
          <a:bodyPr vert="horz" lIns="91440" tIns="45720" rIns="91440" bIns="45720" rtlCol="0" anchor="t">
            <a:normAutofit/>
          </a:bodyPr>
          <a:lstStyle/>
          <a:p>
            <a:r>
              <a:rPr lang="en-GB" sz="2800"/>
              <a:t>All of our rucksacks were packed with both our own kit but also leaving room for the teams kit. We also ensured that no one person’s bag was too heavy for them to carry and if their bag felt too heavy, the heaviest pieces would be shared among the group to lighten the weight of the bag and allowing our group to continue.</a:t>
            </a:r>
          </a:p>
        </p:txBody>
      </p:sp>
    </p:spTree>
    <p:extLst>
      <p:ext uri="{BB962C8B-B14F-4D97-AF65-F5344CB8AC3E}">
        <p14:creationId xmlns:p14="http://schemas.microsoft.com/office/powerpoint/2010/main" val="3943948489"/>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A2DBA-B2CC-EC9D-A2C8-9BC5CA82B1E8}"/>
              </a:ext>
            </a:extLst>
          </p:cNvPr>
          <p:cNvSpPr>
            <a:spLocks noGrp="1"/>
          </p:cNvSpPr>
          <p:nvPr>
            <p:ph type="title"/>
          </p:nvPr>
        </p:nvSpPr>
        <p:spPr/>
        <p:txBody>
          <a:bodyPr/>
          <a:lstStyle/>
          <a:p>
            <a:r>
              <a:rPr lang="en-GB">
                <a:latin typeface="Batang"/>
                <a:ea typeface="Batang"/>
              </a:rPr>
              <a:t>Safety Precautions</a:t>
            </a:r>
            <a:endParaRPr lang="en-GB"/>
          </a:p>
        </p:txBody>
      </p:sp>
      <p:sp>
        <p:nvSpPr>
          <p:cNvPr id="3" name="Content Placeholder 2">
            <a:extLst>
              <a:ext uri="{FF2B5EF4-FFF2-40B4-BE49-F238E27FC236}">
                <a16:creationId xmlns:a16="http://schemas.microsoft.com/office/drawing/2014/main" id="{6C8C96BA-0D3A-D229-1C8B-49B4345EEB02}"/>
              </a:ext>
            </a:extLst>
          </p:cNvPr>
          <p:cNvSpPr>
            <a:spLocks noGrp="1"/>
          </p:cNvSpPr>
          <p:nvPr>
            <p:ph idx="1"/>
          </p:nvPr>
        </p:nvSpPr>
        <p:spPr/>
        <p:txBody>
          <a:bodyPr vert="horz" lIns="91440" tIns="45720" rIns="91440" bIns="45720" rtlCol="0" anchor="t">
            <a:normAutofit/>
          </a:bodyPr>
          <a:lstStyle/>
          <a:p>
            <a:r>
              <a:rPr lang="en-GB"/>
              <a:t>When mapping our route, we mapped escape plans for each section of the route ensuring we always had somewhere to go. Between each section there was an alternative route which we had familiarised ourselves with.</a:t>
            </a:r>
          </a:p>
          <a:p>
            <a:r>
              <a:rPr lang="en-GB"/>
              <a:t>We had a tracker and an emergency phone with use which we all knew how to use and regularly logged our location</a:t>
            </a:r>
          </a:p>
          <a:p>
            <a:r>
              <a:rPr lang="en-GB"/>
              <a:t>We carried an emergency shelter and first kit in case of emergencies</a:t>
            </a:r>
          </a:p>
          <a:p>
            <a:r>
              <a:rPr lang="en-GB"/>
              <a:t>We ensured every person in the group knew how to use all the equipment</a:t>
            </a:r>
          </a:p>
          <a:p>
            <a:r>
              <a:rPr lang="en-GB"/>
              <a:t>We ensured our bags did not exceed 25% of our body weights</a:t>
            </a:r>
          </a:p>
        </p:txBody>
      </p:sp>
    </p:spTree>
    <p:extLst>
      <p:ext uri="{BB962C8B-B14F-4D97-AF65-F5344CB8AC3E}">
        <p14:creationId xmlns:p14="http://schemas.microsoft.com/office/powerpoint/2010/main" val="446928131"/>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D183EC1-C2BE-67B3-30A5-2B17353939ED}"/>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575065" y="644203"/>
            <a:ext cx="11070623" cy="5712800"/>
          </a:xfrm>
          <a:prstGeom prst="rect">
            <a:avLst/>
          </a:prstGeom>
        </p:spPr>
      </p:pic>
      <p:cxnSp>
        <p:nvCxnSpPr>
          <p:cNvPr id="8" name="Straight Connector 7">
            <a:extLst>
              <a:ext uri="{FF2B5EF4-FFF2-40B4-BE49-F238E27FC236}">
                <a16:creationId xmlns:a16="http://schemas.microsoft.com/office/drawing/2014/main" id="{A240FCEE-B6E2-46D0-9BB0-F45F79545E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1501"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BD2FB83-3783-4477-80B5-DA5BF10BAF5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742482"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E83EA203-71D5-49C0-9626-FFA8E46787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4" name="Rectangle 13">
            <a:extLst>
              <a:ext uri="{FF2B5EF4-FFF2-40B4-BE49-F238E27FC236}">
                <a16:creationId xmlns:a16="http://schemas.microsoft.com/office/drawing/2014/main" id="{33C95BF9-2BBD-4260-A118-8F51580360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 name="Title 1">
            <a:extLst>
              <a:ext uri="{FF2B5EF4-FFF2-40B4-BE49-F238E27FC236}">
                <a16:creationId xmlns:a16="http://schemas.microsoft.com/office/drawing/2014/main" id="{71E7ACD3-A2D7-A541-80E3-1D18A5604007}"/>
              </a:ext>
            </a:extLst>
          </p:cNvPr>
          <p:cNvSpPr>
            <a:spLocks noGrp="1"/>
          </p:cNvSpPr>
          <p:nvPr>
            <p:ph type="title"/>
          </p:nvPr>
        </p:nvSpPr>
        <p:spPr>
          <a:xfrm>
            <a:off x="1887056" y="2425345"/>
            <a:ext cx="9729130" cy="5390029"/>
          </a:xfrm>
        </p:spPr>
        <p:txBody>
          <a:bodyPr vert="horz" lIns="91440" tIns="45720" rIns="91440" bIns="45720" rtlCol="0" anchor="t">
            <a:normAutofit/>
          </a:bodyPr>
          <a:lstStyle/>
          <a:p>
            <a:r>
              <a:rPr lang="en-US" sz="8800">
                <a:latin typeface="Batang"/>
                <a:ea typeface="Batang"/>
              </a:rPr>
              <a:t>Our expedition</a:t>
            </a:r>
            <a:endParaRPr lang="en-US" sz="8800"/>
          </a:p>
        </p:txBody>
      </p:sp>
      <p:cxnSp>
        <p:nvCxnSpPr>
          <p:cNvPr id="16" name="Straight Connector 15">
            <a:extLst>
              <a:ext uri="{FF2B5EF4-FFF2-40B4-BE49-F238E27FC236}">
                <a16:creationId xmlns:a16="http://schemas.microsoft.com/office/drawing/2014/main" id="{7FA398C7-3FA4-4D8D-8392-B6CD2F434D5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1500"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67D19053-F48D-4B66-AF7B-A06FA6D26E0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5529" y="6287281"/>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45147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22A7A-4434-4467-136B-1773F743DC19}"/>
              </a:ext>
            </a:extLst>
          </p:cNvPr>
          <p:cNvSpPr>
            <a:spLocks noGrp="1"/>
          </p:cNvSpPr>
          <p:nvPr>
            <p:ph type="title"/>
          </p:nvPr>
        </p:nvSpPr>
        <p:spPr/>
        <p:txBody>
          <a:bodyPr/>
          <a:lstStyle/>
          <a:p>
            <a:r>
              <a:rPr lang="en-GB">
                <a:latin typeface="Batang"/>
                <a:ea typeface="Batang"/>
              </a:rPr>
              <a:t>Daily routine- Day 1</a:t>
            </a:r>
            <a:endParaRPr lang="en-GB"/>
          </a:p>
        </p:txBody>
      </p:sp>
      <p:sp>
        <p:nvSpPr>
          <p:cNvPr id="3" name="Content Placeholder 2">
            <a:extLst>
              <a:ext uri="{FF2B5EF4-FFF2-40B4-BE49-F238E27FC236}">
                <a16:creationId xmlns:a16="http://schemas.microsoft.com/office/drawing/2014/main" id="{4953DAD9-FFE2-8659-B38D-BDD54B9420A2}"/>
              </a:ext>
            </a:extLst>
          </p:cNvPr>
          <p:cNvSpPr>
            <a:spLocks noGrp="1"/>
          </p:cNvSpPr>
          <p:nvPr>
            <p:ph idx="1"/>
          </p:nvPr>
        </p:nvSpPr>
        <p:spPr>
          <a:xfrm>
            <a:off x="571500" y="1859596"/>
            <a:ext cx="11059811" cy="3910987"/>
          </a:xfrm>
        </p:spPr>
        <p:txBody>
          <a:bodyPr vert="horz" lIns="91440" tIns="45720" rIns="91440" bIns="45720" rtlCol="0" anchor="t">
            <a:normAutofit fontScale="85000" lnSpcReduction="20000"/>
          </a:bodyPr>
          <a:lstStyle/>
          <a:p>
            <a:r>
              <a:rPr lang="en-GB"/>
              <a:t>On this day we set off from the Malham tourist information centre at 9.00am</a:t>
            </a:r>
          </a:p>
          <a:p>
            <a:r>
              <a:rPr lang="en-GB"/>
              <a:t>We were the 3</a:t>
            </a:r>
            <a:r>
              <a:rPr lang="en-GB" baseline="30000"/>
              <a:t>rd</a:t>
            </a:r>
            <a:r>
              <a:rPr lang="en-GB"/>
              <a:t> group to set off </a:t>
            </a:r>
          </a:p>
          <a:p>
            <a:r>
              <a:rPr lang="en-GB"/>
              <a:t>We had lunch at Janet’s Foss and admired the waterfall.</a:t>
            </a:r>
          </a:p>
          <a:p>
            <a:r>
              <a:rPr lang="en-GB"/>
              <a:t>It took us longer than we thought to get to checkpoint one, but we took a detour to see some waterfalls, which help with our aim.</a:t>
            </a:r>
          </a:p>
          <a:p>
            <a:r>
              <a:rPr lang="en-GB"/>
              <a:t>We took breaks when anyone wanted/ needed them. </a:t>
            </a:r>
          </a:p>
          <a:p>
            <a:r>
              <a:rPr lang="en-GB"/>
              <a:t>We had a lift from checkpoint one to two as it’d almost been our seven hours.</a:t>
            </a:r>
          </a:p>
          <a:p>
            <a:r>
              <a:rPr lang="en-GB"/>
              <a:t>From checkpoint two is took us around two hours to get to the campsite</a:t>
            </a:r>
          </a:p>
          <a:p>
            <a:r>
              <a:rPr lang="en-GB"/>
              <a:t>Which meant that we arrived around 7pm</a:t>
            </a:r>
          </a:p>
          <a:p>
            <a:r>
              <a:rPr lang="en-GB"/>
              <a:t>In total we walked </a:t>
            </a:r>
            <a:r>
              <a:rPr lang="en-GB" err="1"/>
              <a:t>aound</a:t>
            </a:r>
            <a:r>
              <a:rPr lang="en-GB"/>
              <a:t> 22 km</a:t>
            </a:r>
          </a:p>
        </p:txBody>
      </p:sp>
    </p:spTree>
    <p:extLst>
      <p:ext uri="{BB962C8B-B14F-4D97-AF65-F5344CB8AC3E}">
        <p14:creationId xmlns:p14="http://schemas.microsoft.com/office/powerpoint/2010/main" val="3625854261"/>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A49848-FD92-C30C-97E2-A8EBD024EA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6FFA53-317C-FBC8-62AC-8E216D1DCF2B}"/>
              </a:ext>
            </a:extLst>
          </p:cNvPr>
          <p:cNvSpPr>
            <a:spLocks noGrp="1"/>
          </p:cNvSpPr>
          <p:nvPr>
            <p:ph type="title"/>
          </p:nvPr>
        </p:nvSpPr>
        <p:spPr/>
        <p:txBody>
          <a:bodyPr/>
          <a:lstStyle/>
          <a:p>
            <a:r>
              <a:rPr lang="en-GB">
                <a:latin typeface="Batang"/>
                <a:ea typeface="Batang"/>
              </a:rPr>
              <a:t>Challenges and solutions- Day 1</a:t>
            </a:r>
            <a:endParaRPr lang="en-GB"/>
          </a:p>
        </p:txBody>
      </p:sp>
      <p:sp>
        <p:nvSpPr>
          <p:cNvPr id="6" name="Content Placeholder 5">
            <a:extLst>
              <a:ext uri="{FF2B5EF4-FFF2-40B4-BE49-F238E27FC236}">
                <a16:creationId xmlns:a16="http://schemas.microsoft.com/office/drawing/2014/main" id="{25F306E1-808F-4334-9DF9-3766F566E36A}"/>
              </a:ext>
            </a:extLst>
          </p:cNvPr>
          <p:cNvSpPr>
            <a:spLocks noGrp="1"/>
          </p:cNvSpPr>
          <p:nvPr>
            <p:ph idx="1"/>
          </p:nvPr>
        </p:nvSpPr>
        <p:spPr/>
        <p:txBody>
          <a:bodyPr vert="horz" lIns="91440" tIns="45720" rIns="91440" bIns="45720" rtlCol="0" anchor="t">
            <a:normAutofit/>
          </a:bodyPr>
          <a:lstStyle/>
          <a:p>
            <a:r>
              <a:rPr lang="en-GB"/>
              <a:t>One challenge faced was the intense heat that start at around Midday and continued into the afternoon, this greatly affected our team so we had to facilitate more breaks and rests than originally planned.</a:t>
            </a:r>
          </a:p>
          <a:p>
            <a:r>
              <a:rPr lang="en-GB"/>
              <a:t>Due to the intense heat and walking longer than expected, we had to make sure to not drink all of our water at once so that it wouldn't run out.</a:t>
            </a:r>
          </a:p>
        </p:txBody>
      </p:sp>
    </p:spTree>
    <p:extLst>
      <p:ext uri="{BB962C8B-B14F-4D97-AF65-F5344CB8AC3E}">
        <p14:creationId xmlns:p14="http://schemas.microsoft.com/office/powerpoint/2010/main" val="2573581214"/>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6D14ED-0F25-A12C-42D5-EDCBF93F07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67EE42-B134-1360-7177-C537E29930A2}"/>
              </a:ext>
            </a:extLst>
          </p:cNvPr>
          <p:cNvSpPr>
            <a:spLocks noGrp="1"/>
          </p:cNvSpPr>
          <p:nvPr>
            <p:ph type="title"/>
          </p:nvPr>
        </p:nvSpPr>
        <p:spPr/>
        <p:txBody>
          <a:bodyPr/>
          <a:lstStyle/>
          <a:p>
            <a:r>
              <a:rPr lang="en-GB">
                <a:latin typeface="Batang"/>
                <a:ea typeface="Batang"/>
              </a:rPr>
              <a:t>Daily routine- Day 2</a:t>
            </a:r>
            <a:endParaRPr lang="en-GB"/>
          </a:p>
        </p:txBody>
      </p:sp>
      <p:sp>
        <p:nvSpPr>
          <p:cNvPr id="3" name="Content Placeholder 2">
            <a:extLst>
              <a:ext uri="{FF2B5EF4-FFF2-40B4-BE49-F238E27FC236}">
                <a16:creationId xmlns:a16="http://schemas.microsoft.com/office/drawing/2014/main" id="{FDB20A2E-B90A-C8D4-0E1B-CCAE752636D2}"/>
              </a:ext>
            </a:extLst>
          </p:cNvPr>
          <p:cNvSpPr>
            <a:spLocks noGrp="1"/>
          </p:cNvSpPr>
          <p:nvPr>
            <p:ph idx="1"/>
          </p:nvPr>
        </p:nvSpPr>
        <p:spPr/>
        <p:txBody>
          <a:bodyPr vert="horz" lIns="91440" tIns="45720" rIns="91440" bIns="45720" rtlCol="0" anchor="t">
            <a:normAutofit/>
          </a:bodyPr>
          <a:lstStyle/>
          <a:p>
            <a:r>
              <a:rPr lang="en-GB"/>
              <a:t>We set off from </a:t>
            </a:r>
            <a:r>
              <a:rPr lang="en-GB" err="1"/>
              <a:t>Kettleway</a:t>
            </a:r>
            <a:r>
              <a:rPr lang="en-GB"/>
              <a:t> camping at about 9.30am</a:t>
            </a:r>
          </a:p>
          <a:p>
            <a:r>
              <a:rPr lang="en-GB"/>
              <a:t>Today was a lot easier of a walk as we was mainly is a valley for the first part, so the relief was not as great so was less difficult.</a:t>
            </a:r>
          </a:p>
          <a:p>
            <a:r>
              <a:rPr lang="en-GB"/>
              <a:t>We had lunch at checkpoint one, Buckden carpark </a:t>
            </a:r>
          </a:p>
          <a:p>
            <a:r>
              <a:rPr lang="en-GB"/>
              <a:t>We had many breaks, again, this day but overall, generally stuck to our planned breaks as the weather was cooler, so we did were not as fatigued</a:t>
            </a:r>
          </a:p>
          <a:p>
            <a:r>
              <a:rPr lang="en-GB"/>
              <a:t>We arrived at </a:t>
            </a:r>
            <a:r>
              <a:rPr lang="en-GB" err="1"/>
              <a:t>Stablefell</a:t>
            </a:r>
            <a:r>
              <a:rPr lang="en-GB"/>
              <a:t> Campsite at around 6pm after walking around 25km</a:t>
            </a:r>
          </a:p>
        </p:txBody>
      </p:sp>
    </p:spTree>
    <p:extLst>
      <p:ext uri="{BB962C8B-B14F-4D97-AF65-F5344CB8AC3E}">
        <p14:creationId xmlns:p14="http://schemas.microsoft.com/office/powerpoint/2010/main" val="2230633758"/>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217500-B23A-FD77-DC18-91F6DC0062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E01C55-C8A6-8C6E-7833-3C02580E84AE}"/>
              </a:ext>
            </a:extLst>
          </p:cNvPr>
          <p:cNvSpPr>
            <a:spLocks noGrp="1"/>
          </p:cNvSpPr>
          <p:nvPr>
            <p:ph type="title"/>
          </p:nvPr>
        </p:nvSpPr>
        <p:spPr/>
        <p:txBody>
          <a:bodyPr/>
          <a:lstStyle/>
          <a:p>
            <a:r>
              <a:rPr lang="en-GB">
                <a:latin typeface="Batang"/>
                <a:ea typeface="Batang"/>
              </a:rPr>
              <a:t>Challenges and solutions- Day 2</a:t>
            </a:r>
            <a:endParaRPr lang="en-GB"/>
          </a:p>
        </p:txBody>
      </p:sp>
      <p:sp>
        <p:nvSpPr>
          <p:cNvPr id="3" name="Content Placeholder 2">
            <a:extLst>
              <a:ext uri="{FF2B5EF4-FFF2-40B4-BE49-F238E27FC236}">
                <a16:creationId xmlns:a16="http://schemas.microsoft.com/office/drawing/2014/main" id="{7386B46B-A3F8-D269-3C91-3783C9C8C50A}"/>
              </a:ext>
            </a:extLst>
          </p:cNvPr>
          <p:cNvSpPr>
            <a:spLocks noGrp="1"/>
          </p:cNvSpPr>
          <p:nvPr>
            <p:ph idx="1"/>
          </p:nvPr>
        </p:nvSpPr>
        <p:spPr/>
        <p:txBody>
          <a:bodyPr vert="horz" lIns="91440" tIns="45720" rIns="91440" bIns="45720" rtlCol="0" anchor="t">
            <a:normAutofit/>
          </a:bodyPr>
          <a:lstStyle/>
          <a:p>
            <a:r>
              <a:rPr lang="en-GB" sz="2800"/>
              <a:t>When we reached the end of a field and the ladder to the next part of the footpath the cows were blocking the pathway, as they had calves, we did not want to go to near them, so we waited until they moved further away and walked through without making eye contact and keeping quiet to not scare them.</a:t>
            </a:r>
          </a:p>
        </p:txBody>
      </p:sp>
    </p:spTree>
    <p:extLst>
      <p:ext uri="{BB962C8B-B14F-4D97-AF65-F5344CB8AC3E}">
        <p14:creationId xmlns:p14="http://schemas.microsoft.com/office/powerpoint/2010/main" val="1650254801"/>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9D9A31-9137-F79D-2468-944CC1D705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8C9F33-1BA9-4ABB-7DF7-692C81CF3E2F}"/>
              </a:ext>
            </a:extLst>
          </p:cNvPr>
          <p:cNvSpPr>
            <a:spLocks noGrp="1"/>
          </p:cNvSpPr>
          <p:nvPr>
            <p:ph type="title"/>
          </p:nvPr>
        </p:nvSpPr>
        <p:spPr/>
        <p:txBody>
          <a:bodyPr/>
          <a:lstStyle/>
          <a:p>
            <a:r>
              <a:rPr lang="en-GB">
                <a:latin typeface="Batang"/>
                <a:ea typeface="Batang"/>
              </a:rPr>
              <a:t>Daily routine- Day 3</a:t>
            </a:r>
            <a:endParaRPr lang="en-GB"/>
          </a:p>
        </p:txBody>
      </p:sp>
      <p:sp>
        <p:nvSpPr>
          <p:cNvPr id="3" name="Content Placeholder 2">
            <a:extLst>
              <a:ext uri="{FF2B5EF4-FFF2-40B4-BE49-F238E27FC236}">
                <a16:creationId xmlns:a16="http://schemas.microsoft.com/office/drawing/2014/main" id="{218ABF91-0BB6-68AB-3718-91D63910FBC8}"/>
              </a:ext>
            </a:extLst>
          </p:cNvPr>
          <p:cNvSpPr>
            <a:spLocks noGrp="1"/>
          </p:cNvSpPr>
          <p:nvPr>
            <p:ph idx="1"/>
          </p:nvPr>
        </p:nvSpPr>
        <p:spPr/>
        <p:txBody>
          <a:bodyPr vert="horz" lIns="91440" tIns="45720" rIns="91440" bIns="45720" rtlCol="0" anchor="t">
            <a:normAutofit/>
          </a:bodyPr>
          <a:lstStyle/>
          <a:p>
            <a:r>
              <a:rPr lang="en-GB"/>
              <a:t>We set off from </a:t>
            </a:r>
            <a:r>
              <a:rPr lang="en-GB" err="1"/>
              <a:t>Stablefell</a:t>
            </a:r>
            <a:r>
              <a:rPr lang="en-GB"/>
              <a:t> Campsite at 9.10 Being the 5th Group to leave </a:t>
            </a:r>
          </a:p>
          <a:p>
            <a:r>
              <a:rPr lang="en-GB"/>
              <a:t>We had lunch at Bainbridge at the checkpoint.</a:t>
            </a:r>
          </a:p>
          <a:p>
            <a:r>
              <a:rPr lang="en-GB"/>
              <a:t>We took a small diversion when our path was blocked. But we made our way to checkpoint two where we had a break under the shelter as it was raining.</a:t>
            </a:r>
          </a:p>
          <a:p>
            <a:r>
              <a:rPr lang="en-GB"/>
              <a:t>We finished our expedition at </a:t>
            </a:r>
            <a:r>
              <a:rPr lang="en-GB" err="1"/>
              <a:t>Aysgarth</a:t>
            </a:r>
            <a:r>
              <a:rPr lang="en-GB"/>
              <a:t> falls visitor centre, where we finished our aim by photographing the waterfall. </a:t>
            </a:r>
          </a:p>
          <a:p>
            <a:r>
              <a:rPr lang="en-GB"/>
              <a:t>We got here at around 5.30pm After walking around 21 Km </a:t>
            </a:r>
          </a:p>
          <a:p>
            <a:r>
              <a:rPr lang="en-GB"/>
              <a:t>We had our briefing an discussed the expedition.</a:t>
            </a:r>
          </a:p>
        </p:txBody>
      </p:sp>
    </p:spTree>
    <p:extLst>
      <p:ext uri="{BB962C8B-B14F-4D97-AF65-F5344CB8AC3E}">
        <p14:creationId xmlns:p14="http://schemas.microsoft.com/office/powerpoint/2010/main" val="60511739"/>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theme/theme1.xml><?xml version="1.0" encoding="utf-8"?>
<a:theme xmlns:a="http://schemas.openxmlformats.org/drawingml/2006/main" name="AlignmentVTI">
  <a:themeElements>
    <a:clrScheme name="Alignment">
      <a:dk1>
        <a:sysClr val="windowText" lastClr="000000"/>
      </a:dk1>
      <a:lt1>
        <a:sysClr val="window" lastClr="FFFFFF"/>
      </a:lt1>
      <a:dk2>
        <a:srgbClr val="3B3D38"/>
      </a:dk2>
      <a:lt2>
        <a:srgbClr val="F7F2EE"/>
      </a:lt2>
      <a:accent1>
        <a:srgbClr val="928A63"/>
      </a:accent1>
      <a:accent2>
        <a:srgbClr val="B57B6B"/>
      </a:accent2>
      <a:accent3>
        <a:srgbClr val="9E8484"/>
      </a:accent3>
      <a:accent4>
        <a:srgbClr val="7C8A75"/>
      </a:accent4>
      <a:accent5>
        <a:srgbClr val="8C8578"/>
      </a:accent5>
      <a:accent6>
        <a:srgbClr val="A18563"/>
      </a:accent6>
      <a:hlink>
        <a:srgbClr val="B57B6B"/>
      </a:hlink>
      <a:folHlink>
        <a:srgbClr val="7C8A75"/>
      </a:folHlink>
    </a:clrScheme>
    <a:fontScheme name="Custom 1">
      <a:majorFont>
        <a:latin typeface="Batang"/>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lignmentVTI" id="{606D7720-FAA0-4ADC-B967-3239DA8ECA1A}" vid="{10074623-6FCC-4A3C-AAA5-58644BD8FF1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2b19baa-ff3e-4791-a4fe-d2222b85f999">
      <Terms xmlns="http://schemas.microsoft.com/office/infopath/2007/PartnerControls"/>
    </lcf76f155ced4ddcb4097134ff3c332f>
    <TaxCatchAll xmlns="d974f727-046f-4cf1-87f7-6c09baa3eb2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F884AB21A0D6940A37BE49ECFD65198" ma:contentTypeVersion="13" ma:contentTypeDescription="Create a new document." ma:contentTypeScope="" ma:versionID="c76d8f7771bcf0b21fa3c1f6be6b0e65">
  <xsd:schema xmlns:xsd="http://www.w3.org/2001/XMLSchema" xmlns:xs="http://www.w3.org/2001/XMLSchema" xmlns:p="http://schemas.microsoft.com/office/2006/metadata/properties" xmlns:ns2="02b19baa-ff3e-4791-a4fe-d2222b85f999" xmlns:ns3="d974f727-046f-4cf1-87f7-6c09baa3eb20" targetNamespace="http://schemas.microsoft.com/office/2006/metadata/properties" ma:root="true" ma:fieldsID="8f96600e74f77f04e6f992fbf5c0fe92" ns2:_="" ns3:_="">
    <xsd:import namespace="02b19baa-ff3e-4791-a4fe-d2222b85f999"/>
    <xsd:import namespace="d974f727-046f-4cf1-87f7-6c09baa3eb2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b19baa-ff3e-4791-a4fe-d2222b85f9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30f458e5-f361-4b77-8128-69757c981735"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974f727-046f-4cf1-87f7-6c09baa3eb20"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b3b639fb-e1a2-49de-a56a-f2a78f26994c}" ma:internalName="TaxCatchAll" ma:showField="CatchAllData" ma:web="d974f727-046f-4cf1-87f7-6c09baa3eb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4150092-D23E-48D6-9B47-D84D1DACB92A}">
  <ds:schemaRefs>
    <ds:schemaRef ds:uri="http://schemas.microsoft.com/office/2006/metadata/properties"/>
    <ds:schemaRef ds:uri="http://schemas.microsoft.com/office/infopath/2007/PartnerControls"/>
    <ds:schemaRef ds:uri="02b19baa-ff3e-4791-a4fe-d2222b85f999"/>
    <ds:schemaRef ds:uri="d974f727-046f-4cf1-87f7-6c09baa3eb20"/>
  </ds:schemaRefs>
</ds:datastoreItem>
</file>

<file path=customXml/itemProps2.xml><?xml version="1.0" encoding="utf-8"?>
<ds:datastoreItem xmlns:ds="http://schemas.openxmlformats.org/officeDocument/2006/customXml" ds:itemID="{1918C870-8795-4274-AE7E-7E14CC41F2C9}">
  <ds:schemaRefs>
    <ds:schemaRef ds:uri="http://schemas.microsoft.com/sharepoint/v3/contenttype/forms"/>
  </ds:schemaRefs>
</ds:datastoreItem>
</file>

<file path=customXml/itemProps3.xml><?xml version="1.0" encoding="utf-8"?>
<ds:datastoreItem xmlns:ds="http://schemas.openxmlformats.org/officeDocument/2006/customXml" ds:itemID="{CF61B384-2C66-44A4-9CC6-BEF59FF36D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2b19baa-ff3e-4791-a4fe-d2222b85f999"/>
    <ds:schemaRef ds:uri="d974f727-046f-4cf1-87f7-6c09baa3eb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15</TotalTime>
  <Words>776</Words>
  <Application>Microsoft Office PowerPoint</Application>
  <PresentationFormat>Widescreen</PresentationFormat>
  <Paragraphs>56</Paragraphs>
  <Slides>11</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Batang</vt:lpstr>
      <vt:lpstr>Aptos</vt:lpstr>
      <vt:lpstr>Arial</vt:lpstr>
      <vt:lpstr>Avenir Next LT Pro Light</vt:lpstr>
      <vt:lpstr>AlignmentVTI</vt:lpstr>
      <vt:lpstr>Route planning- Day 3 </vt:lpstr>
      <vt:lpstr>Our rucksacks- sharing weight</vt:lpstr>
      <vt:lpstr>Safety Precautions</vt:lpstr>
      <vt:lpstr>Our expedition</vt:lpstr>
      <vt:lpstr>Daily routine- Day 1</vt:lpstr>
      <vt:lpstr>Challenges and solutions- Day 1</vt:lpstr>
      <vt:lpstr>Daily routine- Day 2</vt:lpstr>
      <vt:lpstr>Challenges and solutions- Day 2</vt:lpstr>
      <vt:lpstr>Daily routine- Day 3</vt:lpstr>
      <vt:lpstr>Challenges and solutions- Day 3</vt:lpstr>
      <vt:lpstr>Our food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Route planning- Day 3</dc:title>
  <dc:creator>Michelle Hose Staff</dc:creator>
  <cp:lastModifiedBy>Carley Healey</cp:lastModifiedBy>
  <cp:revision>1</cp:revision>
  <dcterms:created xsi:type="dcterms:W3CDTF">2025-09-05T13:10:15Z</dcterms:created>
  <dcterms:modified xsi:type="dcterms:W3CDTF">2026-02-25T13:51:48Z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0x0101008F884AB21A0D6940A37BE49ECFD65198</vt:lpwstr>
  </property>
</Properties>
</file>