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60" r:id="rId6"/>
    <p:sldId id="261" r:id="rId7"/>
    <p:sldId id="257" r:id="rId8"/>
    <p:sldId id="259" r:id="rId9"/>
    <p:sldId id="258"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6" d="100"/>
          <a:sy n="56" d="100"/>
        </p:scale>
        <p:origin x="90" y="10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32CA2-34A7-406E-9BE9-FA690664FBB3}" type="datetimeFigureOut">
              <a:rPr lang="en-GB" smtClean="0"/>
              <a:t>25/02/2026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56D6B-5EAB-4560-A89A-52A624956722}" type="slidenum">
              <a:rPr lang="en-GB" smtClean="0"/>
              <a:t>‹#›</a:t>
            </a:fld>
            <a:endParaRPr lang="en-GB"/>
          </a:p>
        </p:txBody>
      </p:sp>
    </p:spTree>
    <p:extLst>
      <p:ext uri="{BB962C8B-B14F-4D97-AF65-F5344CB8AC3E}">
        <p14:creationId xmlns:p14="http://schemas.microsoft.com/office/powerpoint/2010/main" val="42876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D56D6B-5EAB-4560-A89A-52A624956722}" type="slidenum">
              <a:rPr lang="en-GB" smtClean="0"/>
              <a:t>3</a:t>
            </a:fld>
            <a:endParaRPr lang="en-GB"/>
          </a:p>
        </p:txBody>
      </p:sp>
    </p:spTree>
    <p:extLst>
      <p:ext uri="{BB962C8B-B14F-4D97-AF65-F5344CB8AC3E}">
        <p14:creationId xmlns:p14="http://schemas.microsoft.com/office/powerpoint/2010/main" val="281248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D56D6B-5EAB-4560-A89A-52A624956722}" type="slidenum">
              <a:rPr lang="en-GB" smtClean="0"/>
              <a:t>5</a:t>
            </a:fld>
            <a:endParaRPr lang="en-GB"/>
          </a:p>
        </p:txBody>
      </p:sp>
    </p:spTree>
    <p:extLst>
      <p:ext uri="{BB962C8B-B14F-4D97-AF65-F5344CB8AC3E}">
        <p14:creationId xmlns:p14="http://schemas.microsoft.com/office/powerpoint/2010/main" val="3839692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369B3-A066-7446-EC2C-2B4D90D5E6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B3DC6DD-3466-A6AD-4DE9-2BD8B396F8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8B15B5-5474-0267-B0F4-B7263182F3A8}"/>
              </a:ext>
            </a:extLst>
          </p:cNvPr>
          <p:cNvSpPr>
            <a:spLocks noGrp="1"/>
          </p:cNvSpPr>
          <p:nvPr>
            <p:ph type="dt" sz="half" idx="10"/>
          </p:nvPr>
        </p:nvSpPr>
        <p:spPr/>
        <p:txBody>
          <a:bodyPr/>
          <a:lstStyle/>
          <a:p>
            <a:fld id="{5458B3C7-3C21-4489-800A-4FD5FCE6EBEA}" type="datetimeFigureOut">
              <a:rPr lang="en-GB" smtClean="0"/>
              <a:t>25/02/2026</a:t>
            </a:fld>
            <a:endParaRPr lang="en-GB"/>
          </a:p>
        </p:txBody>
      </p:sp>
      <p:sp>
        <p:nvSpPr>
          <p:cNvPr id="5" name="Footer Placeholder 4">
            <a:extLst>
              <a:ext uri="{FF2B5EF4-FFF2-40B4-BE49-F238E27FC236}">
                <a16:creationId xmlns:a16="http://schemas.microsoft.com/office/drawing/2014/main" id="{9C0D7175-4713-E1AE-67B0-9EB594A45E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440B9D-A0EE-02EE-BC9B-FC7C5AA2AED0}"/>
              </a:ext>
            </a:extLst>
          </p:cNvPr>
          <p:cNvSpPr>
            <a:spLocks noGrp="1"/>
          </p:cNvSpPr>
          <p:nvPr>
            <p:ph type="sldNum" sz="quarter" idx="12"/>
          </p:nvPr>
        </p:nvSpPr>
        <p:spPr/>
        <p:txBody>
          <a:bodyPr/>
          <a:lstStyle/>
          <a:p>
            <a:fld id="{C117F00D-0298-4A63-B530-7D7022655559}" type="slidenum">
              <a:rPr lang="en-GB" smtClean="0"/>
              <a:t>‹#›</a:t>
            </a:fld>
            <a:endParaRPr lang="en-GB"/>
          </a:p>
        </p:txBody>
      </p:sp>
    </p:spTree>
    <p:extLst>
      <p:ext uri="{BB962C8B-B14F-4D97-AF65-F5344CB8AC3E}">
        <p14:creationId xmlns:p14="http://schemas.microsoft.com/office/powerpoint/2010/main" val="3670919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510CB-19DA-CEB2-BE5D-DD396B96698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69AAF7-5266-971E-5B11-131B7F3BCD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79EA88-163F-FE4F-4F8C-CB6FD1AF6BD5}"/>
              </a:ext>
            </a:extLst>
          </p:cNvPr>
          <p:cNvSpPr>
            <a:spLocks noGrp="1"/>
          </p:cNvSpPr>
          <p:nvPr>
            <p:ph type="dt" sz="half" idx="10"/>
          </p:nvPr>
        </p:nvSpPr>
        <p:spPr/>
        <p:txBody>
          <a:bodyPr/>
          <a:lstStyle/>
          <a:p>
            <a:fld id="{5458B3C7-3C21-4489-800A-4FD5FCE6EBEA}" type="datetimeFigureOut">
              <a:rPr lang="en-GB" smtClean="0"/>
              <a:t>25/02/2026</a:t>
            </a:fld>
            <a:endParaRPr lang="en-GB"/>
          </a:p>
        </p:txBody>
      </p:sp>
      <p:sp>
        <p:nvSpPr>
          <p:cNvPr id="5" name="Footer Placeholder 4">
            <a:extLst>
              <a:ext uri="{FF2B5EF4-FFF2-40B4-BE49-F238E27FC236}">
                <a16:creationId xmlns:a16="http://schemas.microsoft.com/office/drawing/2014/main" id="{2F2C3DD3-238A-AB2F-9E0E-90CBB5B8CC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C0819A-8347-BEE4-C5D5-AC0B0591DC18}"/>
              </a:ext>
            </a:extLst>
          </p:cNvPr>
          <p:cNvSpPr>
            <a:spLocks noGrp="1"/>
          </p:cNvSpPr>
          <p:nvPr>
            <p:ph type="sldNum" sz="quarter" idx="12"/>
          </p:nvPr>
        </p:nvSpPr>
        <p:spPr/>
        <p:txBody>
          <a:bodyPr/>
          <a:lstStyle/>
          <a:p>
            <a:fld id="{C117F00D-0298-4A63-B530-7D7022655559}" type="slidenum">
              <a:rPr lang="en-GB" smtClean="0"/>
              <a:t>‹#›</a:t>
            </a:fld>
            <a:endParaRPr lang="en-GB"/>
          </a:p>
        </p:txBody>
      </p:sp>
    </p:spTree>
    <p:extLst>
      <p:ext uri="{BB962C8B-B14F-4D97-AF65-F5344CB8AC3E}">
        <p14:creationId xmlns:p14="http://schemas.microsoft.com/office/powerpoint/2010/main" val="158506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1B07D4-A9D8-7FE9-FD7A-E4B62E4799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883C29-9671-1CDD-24DB-F04AED093D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79D6B5-2829-C5F2-FEC1-E9A4F9483D53}"/>
              </a:ext>
            </a:extLst>
          </p:cNvPr>
          <p:cNvSpPr>
            <a:spLocks noGrp="1"/>
          </p:cNvSpPr>
          <p:nvPr>
            <p:ph type="dt" sz="half" idx="10"/>
          </p:nvPr>
        </p:nvSpPr>
        <p:spPr/>
        <p:txBody>
          <a:bodyPr/>
          <a:lstStyle/>
          <a:p>
            <a:fld id="{5458B3C7-3C21-4489-800A-4FD5FCE6EBEA}" type="datetimeFigureOut">
              <a:rPr lang="en-GB" smtClean="0"/>
              <a:t>25/02/2026</a:t>
            </a:fld>
            <a:endParaRPr lang="en-GB"/>
          </a:p>
        </p:txBody>
      </p:sp>
      <p:sp>
        <p:nvSpPr>
          <p:cNvPr id="5" name="Footer Placeholder 4">
            <a:extLst>
              <a:ext uri="{FF2B5EF4-FFF2-40B4-BE49-F238E27FC236}">
                <a16:creationId xmlns:a16="http://schemas.microsoft.com/office/drawing/2014/main" id="{0D3DFFFF-1D1B-8F13-43D4-F1B9E2BDE7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201694-8120-8F34-4A93-87212421F3C2}"/>
              </a:ext>
            </a:extLst>
          </p:cNvPr>
          <p:cNvSpPr>
            <a:spLocks noGrp="1"/>
          </p:cNvSpPr>
          <p:nvPr>
            <p:ph type="sldNum" sz="quarter" idx="12"/>
          </p:nvPr>
        </p:nvSpPr>
        <p:spPr/>
        <p:txBody>
          <a:bodyPr/>
          <a:lstStyle/>
          <a:p>
            <a:fld id="{C117F00D-0298-4A63-B530-7D7022655559}" type="slidenum">
              <a:rPr lang="en-GB" smtClean="0"/>
              <a:t>‹#›</a:t>
            </a:fld>
            <a:endParaRPr lang="en-GB"/>
          </a:p>
        </p:txBody>
      </p:sp>
    </p:spTree>
    <p:extLst>
      <p:ext uri="{BB962C8B-B14F-4D97-AF65-F5344CB8AC3E}">
        <p14:creationId xmlns:p14="http://schemas.microsoft.com/office/powerpoint/2010/main" val="2941099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AC858-A8CD-A95C-238F-0803D2E0B1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2365A7-DD6D-BF2F-19F5-62298B1DC0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1354DA-2166-6899-C16B-D1295AAA0909}"/>
              </a:ext>
            </a:extLst>
          </p:cNvPr>
          <p:cNvSpPr>
            <a:spLocks noGrp="1"/>
          </p:cNvSpPr>
          <p:nvPr>
            <p:ph type="dt" sz="half" idx="10"/>
          </p:nvPr>
        </p:nvSpPr>
        <p:spPr/>
        <p:txBody>
          <a:bodyPr/>
          <a:lstStyle/>
          <a:p>
            <a:fld id="{5458B3C7-3C21-4489-800A-4FD5FCE6EBEA}" type="datetimeFigureOut">
              <a:rPr lang="en-GB" smtClean="0"/>
              <a:t>25/02/2026</a:t>
            </a:fld>
            <a:endParaRPr lang="en-GB"/>
          </a:p>
        </p:txBody>
      </p:sp>
      <p:sp>
        <p:nvSpPr>
          <p:cNvPr id="5" name="Footer Placeholder 4">
            <a:extLst>
              <a:ext uri="{FF2B5EF4-FFF2-40B4-BE49-F238E27FC236}">
                <a16:creationId xmlns:a16="http://schemas.microsoft.com/office/drawing/2014/main" id="{05A43D6B-226C-FAA2-95C1-F1AAE36ECB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82DFC8-38DB-B460-0706-B8D77BAC60B2}"/>
              </a:ext>
            </a:extLst>
          </p:cNvPr>
          <p:cNvSpPr>
            <a:spLocks noGrp="1"/>
          </p:cNvSpPr>
          <p:nvPr>
            <p:ph type="sldNum" sz="quarter" idx="12"/>
          </p:nvPr>
        </p:nvSpPr>
        <p:spPr/>
        <p:txBody>
          <a:bodyPr/>
          <a:lstStyle/>
          <a:p>
            <a:fld id="{C117F00D-0298-4A63-B530-7D7022655559}" type="slidenum">
              <a:rPr lang="en-GB" smtClean="0"/>
              <a:t>‹#›</a:t>
            </a:fld>
            <a:endParaRPr lang="en-GB"/>
          </a:p>
        </p:txBody>
      </p:sp>
    </p:spTree>
    <p:extLst>
      <p:ext uri="{BB962C8B-B14F-4D97-AF65-F5344CB8AC3E}">
        <p14:creationId xmlns:p14="http://schemas.microsoft.com/office/powerpoint/2010/main" val="328085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5898F-E013-AC3C-ED49-AFEB89CCB9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50C375-AE11-200C-9785-5B3FCC7319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9D152E-A419-5B3A-0999-CCC9854C2572}"/>
              </a:ext>
            </a:extLst>
          </p:cNvPr>
          <p:cNvSpPr>
            <a:spLocks noGrp="1"/>
          </p:cNvSpPr>
          <p:nvPr>
            <p:ph type="dt" sz="half" idx="10"/>
          </p:nvPr>
        </p:nvSpPr>
        <p:spPr/>
        <p:txBody>
          <a:bodyPr/>
          <a:lstStyle/>
          <a:p>
            <a:fld id="{5458B3C7-3C21-4489-800A-4FD5FCE6EBEA}" type="datetimeFigureOut">
              <a:rPr lang="en-GB" smtClean="0"/>
              <a:t>25/02/2026</a:t>
            </a:fld>
            <a:endParaRPr lang="en-GB"/>
          </a:p>
        </p:txBody>
      </p:sp>
      <p:sp>
        <p:nvSpPr>
          <p:cNvPr id="5" name="Footer Placeholder 4">
            <a:extLst>
              <a:ext uri="{FF2B5EF4-FFF2-40B4-BE49-F238E27FC236}">
                <a16:creationId xmlns:a16="http://schemas.microsoft.com/office/drawing/2014/main" id="{7795B1C8-0D73-357C-7CBB-65F1AF0595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524BEB-B43A-16F6-6FD1-610295AD5BD4}"/>
              </a:ext>
            </a:extLst>
          </p:cNvPr>
          <p:cNvSpPr>
            <a:spLocks noGrp="1"/>
          </p:cNvSpPr>
          <p:nvPr>
            <p:ph type="sldNum" sz="quarter" idx="12"/>
          </p:nvPr>
        </p:nvSpPr>
        <p:spPr/>
        <p:txBody>
          <a:bodyPr/>
          <a:lstStyle/>
          <a:p>
            <a:fld id="{C117F00D-0298-4A63-B530-7D7022655559}" type="slidenum">
              <a:rPr lang="en-GB" smtClean="0"/>
              <a:t>‹#›</a:t>
            </a:fld>
            <a:endParaRPr lang="en-GB"/>
          </a:p>
        </p:txBody>
      </p:sp>
    </p:spTree>
    <p:extLst>
      <p:ext uri="{BB962C8B-B14F-4D97-AF65-F5344CB8AC3E}">
        <p14:creationId xmlns:p14="http://schemas.microsoft.com/office/powerpoint/2010/main" val="3765172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39434-ACB4-99B0-7756-E63C3873BA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FB65D8-C170-3488-83FF-C8A7D8BC34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82851C-D928-09EF-3E13-74283399FA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BAE4D2-E59B-36B4-8910-7281C3E47C46}"/>
              </a:ext>
            </a:extLst>
          </p:cNvPr>
          <p:cNvSpPr>
            <a:spLocks noGrp="1"/>
          </p:cNvSpPr>
          <p:nvPr>
            <p:ph type="dt" sz="half" idx="10"/>
          </p:nvPr>
        </p:nvSpPr>
        <p:spPr/>
        <p:txBody>
          <a:bodyPr/>
          <a:lstStyle/>
          <a:p>
            <a:fld id="{5458B3C7-3C21-4489-800A-4FD5FCE6EBEA}" type="datetimeFigureOut">
              <a:rPr lang="en-GB" smtClean="0"/>
              <a:t>25/02/2026</a:t>
            </a:fld>
            <a:endParaRPr lang="en-GB"/>
          </a:p>
        </p:txBody>
      </p:sp>
      <p:sp>
        <p:nvSpPr>
          <p:cNvPr id="6" name="Footer Placeholder 5">
            <a:extLst>
              <a:ext uri="{FF2B5EF4-FFF2-40B4-BE49-F238E27FC236}">
                <a16:creationId xmlns:a16="http://schemas.microsoft.com/office/drawing/2014/main" id="{51FCEBB2-49CD-2440-0337-D4D0D7C8AD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BD5416-A15A-257E-0A84-120BD01F9070}"/>
              </a:ext>
            </a:extLst>
          </p:cNvPr>
          <p:cNvSpPr>
            <a:spLocks noGrp="1"/>
          </p:cNvSpPr>
          <p:nvPr>
            <p:ph type="sldNum" sz="quarter" idx="12"/>
          </p:nvPr>
        </p:nvSpPr>
        <p:spPr/>
        <p:txBody>
          <a:bodyPr/>
          <a:lstStyle/>
          <a:p>
            <a:fld id="{C117F00D-0298-4A63-B530-7D7022655559}" type="slidenum">
              <a:rPr lang="en-GB" smtClean="0"/>
              <a:t>‹#›</a:t>
            </a:fld>
            <a:endParaRPr lang="en-GB"/>
          </a:p>
        </p:txBody>
      </p:sp>
    </p:spTree>
    <p:extLst>
      <p:ext uri="{BB962C8B-B14F-4D97-AF65-F5344CB8AC3E}">
        <p14:creationId xmlns:p14="http://schemas.microsoft.com/office/powerpoint/2010/main" val="937574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53C9-DBD4-3CB8-C9AA-9A1BF08E09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5F81CA-3685-B663-6C77-64884CA426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0E9498-8F7A-7F5A-E6D6-629DC43ADE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FEE632-61A7-573B-358D-DB47C43C22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BD6AE5-7913-05D1-F317-BAE0D123EA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7E5ED33-C57D-BB97-4849-DB428D068F0C}"/>
              </a:ext>
            </a:extLst>
          </p:cNvPr>
          <p:cNvSpPr>
            <a:spLocks noGrp="1"/>
          </p:cNvSpPr>
          <p:nvPr>
            <p:ph type="dt" sz="half" idx="10"/>
          </p:nvPr>
        </p:nvSpPr>
        <p:spPr/>
        <p:txBody>
          <a:bodyPr/>
          <a:lstStyle/>
          <a:p>
            <a:fld id="{5458B3C7-3C21-4489-800A-4FD5FCE6EBEA}" type="datetimeFigureOut">
              <a:rPr lang="en-GB" smtClean="0"/>
              <a:t>25/02/2026</a:t>
            </a:fld>
            <a:endParaRPr lang="en-GB"/>
          </a:p>
        </p:txBody>
      </p:sp>
      <p:sp>
        <p:nvSpPr>
          <p:cNvPr id="8" name="Footer Placeholder 7">
            <a:extLst>
              <a:ext uri="{FF2B5EF4-FFF2-40B4-BE49-F238E27FC236}">
                <a16:creationId xmlns:a16="http://schemas.microsoft.com/office/drawing/2014/main" id="{50455BFC-580E-7C49-82B9-1322277C4CA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FC3B11-01D9-2557-177B-0BE07DDA47F4}"/>
              </a:ext>
            </a:extLst>
          </p:cNvPr>
          <p:cNvSpPr>
            <a:spLocks noGrp="1"/>
          </p:cNvSpPr>
          <p:nvPr>
            <p:ph type="sldNum" sz="quarter" idx="12"/>
          </p:nvPr>
        </p:nvSpPr>
        <p:spPr/>
        <p:txBody>
          <a:bodyPr/>
          <a:lstStyle/>
          <a:p>
            <a:fld id="{C117F00D-0298-4A63-B530-7D7022655559}" type="slidenum">
              <a:rPr lang="en-GB" smtClean="0"/>
              <a:t>‹#›</a:t>
            </a:fld>
            <a:endParaRPr lang="en-GB"/>
          </a:p>
        </p:txBody>
      </p:sp>
    </p:spTree>
    <p:extLst>
      <p:ext uri="{BB962C8B-B14F-4D97-AF65-F5344CB8AC3E}">
        <p14:creationId xmlns:p14="http://schemas.microsoft.com/office/powerpoint/2010/main" val="369158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AC54-F323-34D0-C43C-A421EABDA7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38E4E6-4594-59FB-0C21-E2553CF0D1B3}"/>
              </a:ext>
            </a:extLst>
          </p:cNvPr>
          <p:cNvSpPr>
            <a:spLocks noGrp="1"/>
          </p:cNvSpPr>
          <p:nvPr>
            <p:ph type="dt" sz="half" idx="10"/>
          </p:nvPr>
        </p:nvSpPr>
        <p:spPr/>
        <p:txBody>
          <a:bodyPr/>
          <a:lstStyle/>
          <a:p>
            <a:fld id="{5458B3C7-3C21-4489-800A-4FD5FCE6EBEA}" type="datetimeFigureOut">
              <a:rPr lang="en-GB" smtClean="0"/>
              <a:t>25/02/2026</a:t>
            </a:fld>
            <a:endParaRPr lang="en-GB"/>
          </a:p>
        </p:txBody>
      </p:sp>
      <p:sp>
        <p:nvSpPr>
          <p:cNvPr id="4" name="Footer Placeholder 3">
            <a:extLst>
              <a:ext uri="{FF2B5EF4-FFF2-40B4-BE49-F238E27FC236}">
                <a16:creationId xmlns:a16="http://schemas.microsoft.com/office/drawing/2014/main" id="{CD1DD930-AB83-962B-6523-DC9DB79DDB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40E979-74B4-BF59-9192-A1AD7DAD2EA1}"/>
              </a:ext>
            </a:extLst>
          </p:cNvPr>
          <p:cNvSpPr>
            <a:spLocks noGrp="1"/>
          </p:cNvSpPr>
          <p:nvPr>
            <p:ph type="sldNum" sz="quarter" idx="12"/>
          </p:nvPr>
        </p:nvSpPr>
        <p:spPr/>
        <p:txBody>
          <a:bodyPr/>
          <a:lstStyle/>
          <a:p>
            <a:fld id="{C117F00D-0298-4A63-B530-7D7022655559}" type="slidenum">
              <a:rPr lang="en-GB" smtClean="0"/>
              <a:t>‹#›</a:t>
            </a:fld>
            <a:endParaRPr lang="en-GB"/>
          </a:p>
        </p:txBody>
      </p:sp>
    </p:spTree>
    <p:extLst>
      <p:ext uri="{BB962C8B-B14F-4D97-AF65-F5344CB8AC3E}">
        <p14:creationId xmlns:p14="http://schemas.microsoft.com/office/powerpoint/2010/main" val="3632281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F22250-4D52-85D6-1E38-2BF0D2C6EC5C}"/>
              </a:ext>
            </a:extLst>
          </p:cNvPr>
          <p:cNvSpPr>
            <a:spLocks noGrp="1"/>
          </p:cNvSpPr>
          <p:nvPr>
            <p:ph type="dt" sz="half" idx="10"/>
          </p:nvPr>
        </p:nvSpPr>
        <p:spPr/>
        <p:txBody>
          <a:bodyPr/>
          <a:lstStyle/>
          <a:p>
            <a:fld id="{5458B3C7-3C21-4489-800A-4FD5FCE6EBEA}" type="datetimeFigureOut">
              <a:rPr lang="en-GB" smtClean="0"/>
              <a:t>25/02/2026</a:t>
            </a:fld>
            <a:endParaRPr lang="en-GB"/>
          </a:p>
        </p:txBody>
      </p:sp>
      <p:sp>
        <p:nvSpPr>
          <p:cNvPr id="3" name="Footer Placeholder 2">
            <a:extLst>
              <a:ext uri="{FF2B5EF4-FFF2-40B4-BE49-F238E27FC236}">
                <a16:creationId xmlns:a16="http://schemas.microsoft.com/office/drawing/2014/main" id="{03638906-9012-E557-EEC5-9926F9E9BA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744BCE-5086-07D8-9212-AE725F441EE8}"/>
              </a:ext>
            </a:extLst>
          </p:cNvPr>
          <p:cNvSpPr>
            <a:spLocks noGrp="1"/>
          </p:cNvSpPr>
          <p:nvPr>
            <p:ph type="sldNum" sz="quarter" idx="12"/>
          </p:nvPr>
        </p:nvSpPr>
        <p:spPr/>
        <p:txBody>
          <a:bodyPr/>
          <a:lstStyle/>
          <a:p>
            <a:fld id="{C117F00D-0298-4A63-B530-7D7022655559}" type="slidenum">
              <a:rPr lang="en-GB" smtClean="0"/>
              <a:t>‹#›</a:t>
            </a:fld>
            <a:endParaRPr lang="en-GB"/>
          </a:p>
        </p:txBody>
      </p:sp>
    </p:spTree>
    <p:extLst>
      <p:ext uri="{BB962C8B-B14F-4D97-AF65-F5344CB8AC3E}">
        <p14:creationId xmlns:p14="http://schemas.microsoft.com/office/powerpoint/2010/main" val="290840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3CAA5-62AF-C38B-977A-C37A686F5C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4163D5-B8F8-3679-25CE-8B4A3A482F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A53551-FBAE-DA7E-E7FF-4C1311582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65CEB4-F13C-DEF3-0C39-D05A4095A330}"/>
              </a:ext>
            </a:extLst>
          </p:cNvPr>
          <p:cNvSpPr>
            <a:spLocks noGrp="1"/>
          </p:cNvSpPr>
          <p:nvPr>
            <p:ph type="dt" sz="half" idx="10"/>
          </p:nvPr>
        </p:nvSpPr>
        <p:spPr/>
        <p:txBody>
          <a:bodyPr/>
          <a:lstStyle/>
          <a:p>
            <a:fld id="{5458B3C7-3C21-4489-800A-4FD5FCE6EBEA}" type="datetimeFigureOut">
              <a:rPr lang="en-GB" smtClean="0"/>
              <a:t>25/02/2026</a:t>
            </a:fld>
            <a:endParaRPr lang="en-GB"/>
          </a:p>
        </p:txBody>
      </p:sp>
      <p:sp>
        <p:nvSpPr>
          <p:cNvPr id="6" name="Footer Placeholder 5">
            <a:extLst>
              <a:ext uri="{FF2B5EF4-FFF2-40B4-BE49-F238E27FC236}">
                <a16:creationId xmlns:a16="http://schemas.microsoft.com/office/drawing/2014/main" id="{4BF7C2BB-62F2-5F67-307F-9F03C333E9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034562-CF81-6C30-AF62-721D736D2DE3}"/>
              </a:ext>
            </a:extLst>
          </p:cNvPr>
          <p:cNvSpPr>
            <a:spLocks noGrp="1"/>
          </p:cNvSpPr>
          <p:nvPr>
            <p:ph type="sldNum" sz="quarter" idx="12"/>
          </p:nvPr>
        </p:nvSpPr>
        <p:spPr/>
        <p:txBody>
          <a:bodyPr/>
          <a:lstStyle/>
          <a:p>
            <a:fld id="{C117F00D-0298-4A63-B530-7D7022655559}" type="slidenum">
              <a:rPr lang="en-GB" smtClean="0"/>
              <a:t>‹#›</a:t>
            </a:fld>
            <a:endParaRPr lang="en-GB"/>
          </a:p>
        </p:txBody>
      </p:sp>
    </p:spTree>
    <p:extLst>
      <p:ext uri="{BB962C8B-B14F-4D97-AF65-F5344CB8AC3E}">
        <p14:creationId xmlns:p14="http://schemas.microsoft.com/office/powerpoint/2010/main" val="1390418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B1F41-6A71-06E9-C37E-2EFFA0727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2DFD89-6A67-28F6-D0EB-58EE08E600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4DE337-23C1-E5B2-E44A-82CE165447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685D3C-8725-A9AD-C11E-2DCC458805E5}"/>
              </a:ext>
            </a:extLst>
          </p:cNvPr>
          <p:cNvSpPr>
            <a:spLocks noGrp="1"/>
          </p:cNvSpPr>
          <p:nvPr>
            <p:ph type="dt" sz="half" idx="10"/>
          </p:nvPr>
        </p:nvSpPr>
        <p:spPr/>
        <p:txBody>
          <a:bodyPr/>
          <a:lstStyle/>
          <a:p>
            <a:fld id="{5458B3C7-3C21-4489-800A-4FD5FCE6EBEA}" type="datetimeFigureOut">
              <a:rPr lang="en-GB" smtClean="0"/>
              <a:t>25/02/2026</a:t>
            </a:fld>
            <a:endParaRPr lang="en-GB"/>
          </a:p>
        </p:txBody>
      </p:sp>
      <p:sp>
        <p:nvSpPr>
          <p:cNvPr id="6" name="Footer Placeholder 5">
            <a:extLst>
              <a:ext uri="{FF2B5EF4-FFF2-40B4-BE49-F238E27FC236}">
                <a16:creationId xmlns:a16="http://schemas.microsoft.com/office/drawing/2014/main" id="{27CDF272-E26F-FDF4-95A3-3FDE8841DE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BBE9E-3E83-36F5-31BB-52EB9C549374}"/>
              </a:ext>
            </a:extLst>
          </p:cNvPr>
          <p:cNvSpPr>
            <a:spLocks noGrp="1"/>
          </p:cNvSpPr>
          <p:nvPr>
            <p:ph type="sldNum" sz="quarter" idx="12"/>
          </p:nvPr>
        </p:nvSpPr>
        <p:spPr/>
        <p:txBody>
          <a:bodyPr/>
          <a:lstStyle/>
          <a:p>
            <a:fld id="{C117F00D-0298-4A63-B530-7D7022655559}" type="slidenum">
              <a:rPr lang="en-GB" smtClean="0"/>
              <a:t>‹#›</a:t>
            </a:fld>
            <a:endParaRPr lang="en-GB"/>
          </a:p>
        </p:txBody>
      </p:sp>
    </p:spTree>
    <p:extLst>
      <p:ext uri="{BB962C8B-B14F-4D97-AF65-F5344CB8AC3E}">
        <p14:creationId xmlns:p14="http://schemas.microsoft.com/office/powerpoint/2010/main" val="9943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BD0143-36FF-177F-6104-B91B88DB4B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8A9B63-C154-1492-F6C9-815ECADFA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33F038-9C15-1161-0E0B-86F51AAD57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8B3C7-3C21-4489-800A-4FD5FCE6EBEA}" type="datetimeFigureOut">
              <a:rPr lang="en-GB" smtClean="0"/>
              <a:t>25/02/2026</a:t>
            </a:fld>
            <a:endParaRPr lang="en-GB"/>
          </a:p>
        </p:txBody>
      </p:sp>
      <p:sp>
        <p:nvSpPr>
          <p:cNvPr id="5" name="Footer Placeholder 4">
            <a:extLst>
              <a:ext uri="{FF2B5EF4-FFF2-40B4-BE49-F238E27FC236}">
                <a16:creationId xmlns:a16="http://schemas.microsoft.com/office/drawing/2014/main" id="{2AFBFCF5-3FB9-0C9F-B9C7-3AE50A5A04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41B7D12-5612-7282-762B-E9A10B2412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7F00D-0298-4A63-B530-7D7022655559}" type="slidenum">
              <a:rPr lang="en-GB" smtClean="0"/>
              <a:t>‹#›</a:t>
            </a:fld>
            <a:endParaRPr lang="en-GB"/>
          </a:p>
        </p:txBody>
      </p:sp>
    </p:spTree>
    <p:extLst>
      <p:ext uri="{BB962C8B-B14F-4D97-AF65-F5344CB8AC3E}">
        <p14:creationId xmlns:p14="http://schemas.microsoft.com/office/powerpoint/2010/main" val="3299928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03A39-B7C7-3440-4A0E-01E72401BBE2}"/>
              </a:ext>
            </a:extLst>
          </p:cNvPr>
          <p:cNvSpPr>
            <a:spLocks noGrp="1"/>
          </p:cNvSpPr>
          <p:nvPr>
            <p:ph type="title"/>
          </p:nvPr>
        </p:nvSpPr>
        <p:spPr/>
        <p:txBody>
          <a:bodyPr>
            <a:normAutofit/>
          </a:bodyPr>
          <a:lstStyle/>
          <a:p>
            <a:pPr algn="ctr"/>
            <a:r>
              <a:rPr lang="en-GB" sz="8000" b="1" u="sng" dirty="0"/>
              <a:t>Silver DofE</a:t>
            </a:r>
          </a:p>
        </p:txBody>
      </p:sp>
      <p:sp>
        <p:nvSpPr>
          <p:cNvPr id="3" name="Subtitle 2">
            <a:extLst>
              <a:ext uri="{FF2B5EF4-FFF2-40B4-BE49-F238E27FC236}">
                <a16:creationId xmlns:a16="http://schemas.microsoft.com/office/drawing/2014/main" id="{94A93E78-F0B2-1EC2-4448-12DE4F4B38FA}"/>
              </a:ext>
            </a:extLst>
          </p:cNvPr>
          <p:cNvSpPr>
            <a:spLocks noGrp="1"/>
          </p:cNvSpPr>
          <p:nvPr>
            <p:ph idx="1"/>
          </p:nvPr>
        </p:nvSpPr>
        <p:spPr>
          <a:xfrm>
            <a:off x="656665" y="1704134"/>
            <a:ext cx="10845054" cy="1434353"/>
          </a:xfrm>
        </p:spPr>
        <p:txBody>
          <a:bodyPr>
            <a:normAutofit/>
          </a:bodyPr>
          <a:lstStyle/>
          <a:p>
            <a:pPr marL="0" indent="0" algn="ctr">
              <a:buNone/>
            </a:pPr>
            <a:r>
              <a:rPr lang="en-GB" sz="4400" dirty="0"/>
              <a:t>OAK</a:t>
            </a:r>
          </a:p>
        </p:txBody>
      </p:sp>
      <p:pic>
        <p:nvPicPr>
          <p:cNvPr id="1026" name="Picture 2" descr="Malham Cove - Wikipedia">
            <a:extLst>
              <a:ext uri="{FF2B5EF4-FFF2-40B4-BE49-F238E27FC236}">
                <a16:creationId xmlns:a16="http://schemas.microsoft.com/office/drawing/2014/main" id="{5C1615F5-DE44-6BF7-A2A4-2AD37F5A4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482" y="2581836"/>
            <a:ext cx="4948518" cy="3155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Quick Guide to Aysgarth Falls in the Yorkshire Dales - Away With Maja">
            <a:extLst>
              <a:ext uri="{FF2B5EF4-FFF2-40B4-BE49-F238E27FC236}">
                <a16:creationId xmlns:a16="http://schemas.microsoft.com/office/drawing/2014/main" id="{A1E6BDAB-AAC2-1ED2-9200-46952E4C3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81836"/>
            <a:ext cx="5038166" cy="315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241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4498E-0B03-16EA-35CC-D5F4B7180760}"/>
              </a:ext>
            </a:extLst>
          </p:cNvPr>
          <p:cNvSpPr>
            <a:spLocks noGrp="1"/>
          </p:cNvSpPr>
          <p:nvPr>
            <p:ph type="title"/>
          </p:nvPr>
        </p:nvSpPr>
        <p:spPr/>
        <p:txBody>
          <a:bodyPr/>
          <a:lstStyle/>
          <a:p>
            <a:r>
              <a:rPr lang="en-GB" b="1" u="sng" dirty="0"/>
              <a:t>Planning</a:t>
            </a:r>
          </a:p>
        </p:txBody>
      </p:sp>
      <p:sp>
        <p:nvSpPr>
          <p:cNvPr id="3" name="Content Placeholder 2">
            <a:extLst>
              <a:ext uri="{FF2B5EF4-FFF2-40B4-BE49-F238E27FC236}">
                <a16:creationId xmlns:a16="http://schemas.microsoft.com/office/drawing/2014/main" id="{13A08D42-6F5F-4598-E90C-C77D2152438A}"/>
              </a:ext>
            </a:extLst>
          </p:cNvPr>
          <p:cNvSpPr>
            <a:spLocks noGrp="1"/>
          </p:cNvSpPr>
          <p:nvPr>
            <p:ph idx="1"/>
          </p:nvPr>
        </p:nvSpPr>
        <p:spPr/>
        <p:txBody>
          <a:bodyPr/>
          <a:lstStyle/>
          <a:p>
            <a:r>
              <a:rPr lang="en-GB" dirty="0"/>
              <a:t>In the weeks prior to our expedition, there was a lot of communication between the group, indicating which members were responsible for each element of the group kit.</a:t>
            </a:r>
          </a:p>
          <a:p>
            <a:r>
              <a:rPr lang="en-GB" dirty="0"/>
              <a:t>We also had discussions about meals, planning and prepping both individual meals but also meals to be shared as a group. For example, for the first evening meal, the group cooked pasta with a sauce, and for the second evening meal, each member cooked their own meal that had been prepared separately.</a:t>
            </a:r>
          </a:p>
        </p:txBody>
      </p:sp>
    </p:spTree>
    <p:extLst>
      <p:ext uri="{BB962C8B-B14F-4D97-AF65-F5344CB8AC3E}">
        <p14:creationId xmlns:p14="http://schemas.microsoft.com/office/powerpoint/2010/main" val="6328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DCB9-0266-BAFB-E728-2B40789937A4}"/>
              </a:ext>
            </a:extLst>
          </p:cNvPr>
          <p:cNvSpPr>
            <a:spLocks noGrp="1"/>
          </p:cNvSpPr>
          <p:nvPr>
            <p:ph type="title"/>
          </p:nvPr>
        </p:nvSpPr>
        <p:spPr/>
        <p:txBody>
          <a:bodyPr/>
          <a:lstStyle/>
          <a:p>
            <a:r>
              <a:rPr lang="en-GB" b="1" u="sng" dirty="0"/>
              <a:t>Planning</a:t>
            </a:r>
          </a:p>
        </p:txBody>
      </p:sp>
      <p:sp>
        <p:nvSpPr>
          <p:cNvPr id="3" name="Content Placeholder 2">
            <a:extLst>
              <a:ext uri="{FF2B5EF4-FFF2-40B4-BE49-F238E27FC236}">
                <a16:creationId xmlns:a16="http://schemas.microsoft.com/office/drawing/2014/main" id="{5D00DD6D-6A11-4AAE-5546-4BB7453F7DA4}"/>
              </a:ext>
            </a:extLst>
          </p:cNvPr>
          <p:cNvSpPr>
            <a:spLocks noGrp="1"/>
          </p:cNvSpPr>
          <p:nvPr>
            <p:ph idx="1"/>
          </p:nvPr>
        </p:nvSpPr>
        <p:spPr>
          <a:xfrm>
            <a:off x="838200" y="1308846"/>
            <a:ext cx="10430435" cy="2200835"/>
          </a:xfrm>
        </p:spPr>
        <p:txBody>
          <a:bodyPr>
            <a:normAutofit/>
          </a:bodyPr>
          <a:lstStyle/>
          <a:p>
            <a:r>
              <a:rPr lang="en-GB" dirty="0"/>
              <a:t>In order to plan the route of our expedition, we imputed the destinations of the checkpoints using OS mapping, which plotted the most direct route whilst taking into consideration obstacles such as unattainable terrain like, river and mountains, keeping us safe whilst respecting the countryside throughout our expedition.</a:t>
            </a:r>
          </a:p>
        </p:txBody>
      </p:sp>
      <p:pic>
        <p:nvPicPr>
          <p:cNvPr id="2050" name="Picture 2">
            <a:extLst>
              <a:ext uri="{FF2B5EF4-FFF2-40B4-BE49-F238E27FC236}">
                <a16:creationId xmlns:a16="http://schemas.microsoft.com/office/drawing/2014/main" id="{F8E628F1-3DB6-82EA-9099-89A5D5142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68" y="3281083"/>
            <a:ext cx="4524784" cy="32626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95ED777-E6CA-514C-D536-DD3C2D1390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3281083"/>
            <a:ext cx="3621087" cy="32626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D840F0C8-A1CB-5C2A-A363-1869383DD2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3281083"/>
            <a:ext cx="3959895" cy="326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641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FB4D7-4D5F-7C30-D8ED-5877C80C948D}"/>
              </a:ext>
            </a:extLst>
          </p:cNvPr>
          <p:cNvSpPr>
            <a:spLocks noGrp="1"/>
          </p:cNvSpPr>
          <p:nvPr>
            <p:ph type="title"/>
          </p:nvPr>
        </p:nvSpPr>
        <p:spPr/>
        <p:txBody>
          <a:bodyPr/>
          <a:lstStyle/>
          <a:p>
            <a:r>
              <a:rPr lang="en-GB" b="1" u="sng" dirty="0"/>
              <a:t>Our Aim</a:t>
            </a:r>
          </a:p>
        </p:txBody>
      </p:sp>
      <p:sp>
        <p:nvSpPr>
          <p:cNvPr id="3" name="Content Placeholder 2">
            <a:extLst>
              <a:ext uri="{FF2B5EF4-FFF2-40B4-BE49-F238E27FC236}">
                <a16:creationId xmlns:a16="http://schemas.microsoft.com/office/drawing/2014/main" id="{30640401-F380-12EA-0E19-B83D34AD1BB0}"/>
              </a:ext>
            </a:extLst>
          </p:cNvPr>
          <p:cNvSpPr>
            <a:spLocks noGrp="1"/>
          </p:cNvSpPr>
          <p:nvPr>
            <p:ph idx="1"/>
          </p:nvPr>
        </p:nvSpPr>
        <p:spPr/>
        <p:txBody>
          <a:bodyPr/>
          <a:lstStyle/>
          <a:p>
            <a:r>
              <a:rPr lang="en-GB" dirty="0"/>
              <a:t>Our aim was to study the mood of each team member throughout the expedition.</a:t>
            </a:r>
          </a:p>
          <a:p>
            <a:r>
              <a:rPr lang="en-GB" dirty="0"/>
              <a:t>At each checkpoint we recorded each individual member’s mood on a scale of 1-10, with one being the lowest mood rating.</a:t>
            </a:r>
          </a:p>
          <a:p>
            <a:r>
              <a:rPr lang="en-GB" dirty="0"/>
              <a:t>We thought that this aim would be interesting to study as it would show the challenging task presented to us, alongside each individual member of the group's mentality, durability and the way each person was able to display their coping mechanisms at varying times throughout the expedition.</a:t>
            </a:r>
          </a:p>
        </p:txBody>
      </p:sp>
    </p:spTree>
    <p:extLst>
      <p:ext uri="{BB962C8B-B14F-4D97-AF65-F5344CB8AC3E}">
        <p14:creationId xmlns:p14="http://schemas.microsoft.com/office/powerpoint/2010/main" val="3686963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E1074-20AE-D24B-1D02-A47EFB1DE998}"/>
              </a:ext>
            </a:extLst>
          </p:cNvPr>
          <p:cNvSpPr>
            <a:spLocks noGrp="1"/>
          </p:cNvSpPr>
          <p:nvPr>
            <p:ph type="title"/>
          </p:nvPr>
        </p:nvSpPr>
        <p:spPr/>
        <p:txBody>
          <a:bodyPr/>
          <a:lstStyle/>
          <a:p>
            <a:r>
              <a:rPr lang="en-GB" b="1" u="sng" dirty="0"/>
              <a:t>A table of each individual’s values</a:t>
            </a:r>
          </a:p>
        </p:txBody>
      </p:sp>
      <p:graphicFrame>
        <p:nvGraphicFramePr>
          <p:cNvPr id="7" name="Content Placeholder 6">
            <a:extLst>
              <a:ext uri="{FF2B5EF4-FFF2-40B4-BE49-F238E27FC236}">
                <a16:creationId xmlns:a16="http://schemas.microsoft.com/office/drawing/2014/main" id="{6CC7EB55-8D81-6B20-EF49-CD92F5A5A495}"/>
              </a:ext>
            </a:extLst>
          </p:cNvPr>
          <p:cNvGraphicFramePr>
            <a:graphicFrameLocks noGrp="1"/>
          </p:cNvGraphicFramePr>
          <p:nvPr>
            <p:ph idx="1"/>
            <p:extLst>
              <p:ext uri="{D42A27DB-BD31-4B8C-83A1-F6EECF244321}">
                <p14:modId xmlns:p14="http://schemas.microsoft.com/office/powerpoint/2010/main" val="2574161761"/>
              </p:ext>
            </p:extLst>
          </p:nvPr>
        </p:nvGraphicFramePr>
        <p:xfrm>
          <a:off x="838196" y="1825625"/>
          <a:ext cx="10515603" cy="4937760"/>
        </p:xfrm>
        <a:graphic>
          <a:graphicData uri="http://schemas.openxmlformats.org/drawingml/2006/table">
            <a:tbl>
              <a:tblPr firstRow="1" firstCol="1" bandRow="1">
                <a:tableStyleId>{5C22544A-7EE6-4342-B048-85BDC9FD1C3A}</a:tableStyleId>
              </a:tblPr>
              <a:tblGrid>
                <a:gridCol w="1502229">
                  <a:extLst>
                    <a:ext uri="{9D8B030D-6E8A-4147-A177-3AD203B41FA5}">
                      <a16:colId xmlns:a16="http://schemas.microsoft.com/office/drawing/2014/main" val="2064962494"/>
                    </a:ext>
                  </a:extLst>
                </a:gridCol>
                <a:gridCol w="1502229">
                  <a:extLst>
                    <a:ext uri="{9D8B030D-6E8A-4147-A177-3AD203B41FA5}">
                      <a16:colId xmlns:a16="http://schemas.microsoft.com/office/drawing/2014/main" val="131644355"/>
                    </a:ext>
                  </a:extLst>
                </a:gridCol>
                <a:gridCol w="1502229">
                  <a:extLst>
                    <a:ext uri="{9D8B030D-6E8A-4147-A177-3AD203B41FA5}">
                      <a16:colId xmlns:a16="http://schemas.microsoft.com/office/drawing/2014/main" val="1505167892"/>
                    </a:ext>
                  </a:extLst>
                </a:gridCol>
                <a:gridCol w="1502229">
                  <a:extLst>
                    <a:ext uri="{9D8B030D-6E8A-4147-A177-3AD203B41FA5}">
                      <a16:colId xmlns:a16="http://schemas.microsoft.com/office/drawing/2014/main" val="1671621167"/>
                    </a:ext>
                  </a:extLst>
                </a:gridCol>
                <a:gridCol w="1502229">
                  <a:extLst>
                    <a:ext uri="{9D8B030D-6E8A-4147-A177-3AD203B41FA5}">
                      <a16:colId xmlns:a16="http://schemas.microsoft.com/office/drawing/2014/main" val="2893598996"/>
                    </a:ext>
                  </a:extLst>
                </a:gridCol>
                <a:gridCol w="1502229">
                  <a:extLst>
                    <a:ext uri="{9D8B030D-6E8A-4147-A177-3AD203B41FA5}">
                      <a16:colId xmlns:a16="http://schemas.microsoft.com/office/drawing/2014/main" val="2621980497"/>
                    </a:ext>
                  </a:extLst>
                </a:gridCol>
                <a:gridCol w="1502229">
                  <a:extLst>
                    <a:ext uri="{9D8B030D-6E8A-4147-A177-3AD203B41FA5}">
                      <a16:colId xmlns:a16="http://schemas.microsoft.com/office/drawing/2014/main" val="3078560368"/>
                    </a:ext>
                  </a:extLst>
                </a:gridCol>
              </a:tblGrid>
              <a:tr h="345722">
                <a:tc>
                  <a:txBody>
                    <a:bodyPr/>
                    <a:lstStyle/>
                    <a:p>
                      <a:endParaRPr lang="en-GB"/>
                    </a:p>
                  </a:txBody>
                  <a:tcPr/>
                </a:tc>
                <a:tc>
                  <a:txBody>
                    <a:bodyPr/>
                    <a:lstStyle/>
                    <a:p>
                      <a:r>
                        <a:rPr lang="en-GB" dirty="0"/>
                        <a:t>Annabel</a:t>
                      </a:r>
                    </a:p>
                  </a:txBody>
                  <a:tcPr/>
                </a:tc>
                <a:tc>
                  <a:txBody>
                    <a:bodyPr/>
                    <a:lstStyle/>
                    <a:p>
                      <a:r>
                        <a:rPr lang="en-GB" dirty="0"/>
                        <a:t>Poppy</a:t>
                      </a:r>
                    </a:p>
                  </a:txBody>
                  <a:tcPr/>
                </a:tc>
                <a:tc>
                  <a:txBody>
                    <a:bodyPr/>
                    <a:lstStyle/>
                    <a:p>
                      <a:r>
                        <a:rPr lang="en-GB" dirty="0"/>
                        <a:t>Beth</a:t>
                      </a:r>
                    </a:p>
                  </a:txBody>
                  <a:tcPr/>
                </a:tc>
                <a:tc>
                  <a:txBody>
                    <a:bodyPr/>
                    <a:lstStyle/>
                    <a:p>
                      <a:r>
                        <a:rPr lang="en-GB" dirty="0"/>
                        <a:t>Harry</a:t>
                      </a:r>
                    </a:p>
                  </a:txBody>
                  <a:tcPr/>
                </a:tc>
                <a:tc>
                  <a:txBody>
                    <a:bodyPr/>
                    <a:lstStyle/>
                    <a:p>
                      <a:r>
                        <a:rPr lang="en-GB" dirty="0"/>
                        <a:t>Holly</a:t>
                      </a:r>
                    </a:p>
                  </a:txBody>
                  <a:tcPr/>
                </a:tc>
                <a:tc>
                  <a:txBody>
                    <a:bodyPr/>
                    <a:lstStyle/>
                    <a:p>
                      <a:r>
                        <a:rPr lang="en-GB" dirty="0"/>
                        <a:t>Average</a:t>
                      </a:r>
                    </a:p>
                  </a:txBody>
                  <a:tcPr/>
                </a:tc>
                <a:extLst>
                  <a:ext uri="{0D108BD9-81ED-4DB2-BD59-A6C34878D82A}">
                    <a16:rowId xmlns:a16="http://schemas.microsoft.com/office/drawing/2014/main" val="2894315378"/>
                  </a:ext>
                </a:extLst>
              </a:tr>
              <a:tr h="345722">
                <a:tc>
                  <a:txBody>
                    <a:bodyPr/>
                    <a:lstStyle/>
                    <a:p>
                      <a:r>
                        <a:rPr lang="en-GB" dirty="0"/>
                        <a:t>Day 1: start</a:t>
                      </a:r>
                    </a:p>
                  </a:txBody>
                  <a:tcPr/>
                </a:tc>
                <a:tc>
                  <a:txBody>
                    <a:bodyPr/>
                    <a:lstStyle/>
                    <a:p>
                      <a:r>
                        <a:rPr lang="en-GB" dirty="0"/>
                        <a:t>1</a:t>
                      </a:r>
                    </a:p>
                  </a:txBody>
                  <a:tcPr/>
                </a:tc>
                <a:tc>
                  <a:txBody>
                    <a:bodyPr/>
                    <a:lstStyle/>
                    <a:p>
                      <a:r>
                        <a:rPr lang="en-GB" dirty="0"/>
                        <a:t>7</a:t>
                      </a:r>
                    </a:p>
                  </a:txBody>
                  <a:tcPr/>
                </a:tc>
                <a:tc>
                  <a:txBody>
                    <a:bodyPr/>
                    <a:lstStyle/>
                    <a:p>
                      <a:r>
                        <a:rPr lang="en-GB" dirty="0"/>
                        <a:t>8</a:t>
                      </a:r>
                    </a:p>
                  </a:txBody>
                  <a:tcPr/>
                </a:tc>
                <a:tc>
                  <a:txBody>
                    <a:bodyPr/>
                    <a:lstStyle/>
                    <a:p>
                      <a:r>
                        <a:rPr lang="en-GB" dirty="0"/>
                        <a:t>5</a:t>
                      </a:r>
                    </a:p>
                  </a:txBody>
                  <a:tcPr/>
                </a:tc>
                <a:tc>
                  <a:txBody>
                    <a:bodyPr/>
                    <a:lstStyle/>
                    <a:p>
                      <a:r>
                        <a:rPr lang="en-GB" dirty="0"/>
                        <a:t>7</a:t>
                      </a:r>
                    </a:p>
                  </a:txBody>
                  <a:tcPr/>
                </a:tc>
                <a:tc>
                  <a:txBody>
                    <a:bodyPr/>
                    <a:lstStyle/>
                    <a:p>
                      <a:r>
                        <a:rPr lang="en-GB" b="1" dirty="0"/>
                        <a:t>5.6</a:t>
                      </a:r>
                    </a:p>
                  </a:txBody>
                  <a:tcPr/>
                </a:tc>
                <a:extLst>
                  <a:ext uri="{0D108BD9-81ED-4DB2-BD59-A6C34878D82A}">
                    <a16:rowId xmlns:a16="http://schemas.microsoft.com/office/drawing/2014/main" val="4251275294"/>
                  </a:ext>
                </a:extLst>
              </a:tr>
              <a:tr h="345722">
                <a:tc>
                  <a:txBody>
                    <a:bodyPr/>
                    <a:lstStyle/>
                    <a:p>
                      <a:r>
                        <a:rPr lang="en-GB" dirty="0"/>
                        <a:t>Day 1: CP1</a:t>
                      </a:r>
                    </a:p>
                  </a:txBody>
                  <a:tcPr/>
                </a:tc>
                <a:tc>
                  <a:txBody>
                    <a:bodyPr/>
                    <a:lstStyle/>
                    <a:p>
                      <a:r>
                        <a:rPr lang="en-GB" dirty="0"/>
                        <a:t>2</a:t>
                      </a:r>
                    </a:p>
                  </a:txBody>
                  <a:tcPr/>
                </a:tc>
                <a:tc>
                  <a:txBody>
                    <a:bodyPr/>
                    <a:lstStyle/>
                    <a:p>
                      <a:r>
                        <a:rPr lang="en-GB" dirty="0"/>
                        <a:t>3</a:t>
                      </a:r>
                    </a:p>
                  </a:txBody>
                  <a:tcPr/>
                </a:tc>
                <a:tc>
                  <a:txBody>
                    <a:bodyPr/>
                    <a:lstStyle/>
                    <a:p>
                      <a:r>
                        <a:rPr lang="en-GB" dirty="0"/>
                        <a:t>3</a:t>
                      </a:r>
                    </a:p>
                  </a:txBody>
                  <a:tcPr/>
                </a:tc>
                <a:tc>
                  <a:txBody>
                    <a:bodyPr/>
                    <a:lstStyle/>
                    <a:p>
                      <a:r>
                        <a:rPr lang="en-GB" dirty="0"/>
                        <a:t>1</a:t>
                      </a:r>
                    </a:p>
                  </a:txBody>
                  <a:tcPr/>
                </a:tc>
                <a:tc>
                  <a:txBody>
                    <a:bodyPr/>
                    <a:lstStyle/>
                    <a:p>
                      <a:r>
                        <a:rPr lang="en-GB" dirty="0"/>
                        <a:t>5</a:t>
                      </a:r>
                    </a:p>
                  </a:txBody>
                  <a:tcPr/>
                </a:tc>
                <a:tc>
                  <a:txBody>
                    <a:bodyPr/>
                    <a:lstStyle/>
                    <a:p>
                      <a:r>
                        <a:rPr lang="en-GB" b="1" dirty="0"/>
                        <a:t>2.8</a:t>
                      </a:r>
                    </a:p>
                  </a:txBody>
                  <a:tcPr/>
                </a:tc>
                <a:extLst>
                  <a:ext uri="{0D108BD9-81ED-4DB2-BD59-A6C34878D82A}">
                    <a16:rowId xmlns:a16="http://schemas.microsoft.com/office/drawing/2014/main" val="4168852239"/>
                  </a:ext>
                </a:extLst>
              </a:tr>
              <a:tr h="345722">
                <a:tc>
                  <a:txBody>
                    <a:bodyPr/>
                    <a:lstStyle/>
                    <a:p>
                      <a:r>
                        <a:rPr lang="en-GB" dirty="0"/>
                        <a:t>Day 1: CP2</a:t>
                      </a:r>
                    </a:p>
                  </a:txBody>
                  <a:tcPr/>
                </a:tc>
                <a:tc>
                  <a:txBody>
                    <a:bodyPr/>
                    <a:lstStyle/>
                    <a:p>
                      <a:r>
                        <a:rPr lang="en-GB" dirty="0"/>
                        <a:t>2</a:t>
                      </a:r>
                    </a:p>
                  </a:txBody>
                  <a:tcPr/>
                </a:tc>
                <a:tc>
                  <a:txBody>
                    <a:bodyPr/>
                    <a:lstStyle/>
                    <a:p>
                      <a:r>
                        <a:rPr lang="en-GB" dirty="0"/>
                        <a:t>1</a:t>
                      </a:r>
                    </a:p>
                  </a:txBody>
                  <a:tcPr/>
                </a:tc>
                <a:tc>
                  <a:txBody>
                    <a:bodyPr/>
                    <a:lstStyle/>
                    <a:p>
                      <a:r>
                        <a:rPr lang="en-GB" dirty="0"/>
                        <a:t>5</a:t>
                      </a:r>
                    </a:p>
                  </a:txBody>
                  <a:tcPr/>
                </a:tc>
                <a:tc>
                  <a:txBody>
                    <a:bodyPr/>
                    <a:lstStyle/>
                    <a:p>
                      <a:r>
                        <a:rPr lang="en-GB" dirty="0"/>
                        <a:t>3</a:t>
                      </a:r>
                    </a:p>
                  </a:txBody>
                  <a:tcPr/>
                </a:tc>
                <a:tc>
                  <a:txBody>
                    <a:bodyPr/>
                    <a:lstStyle/>
                    <a:p>
                      <a:r>
                        <a:rPr lang="en-GB" dirty="0"/>
                        <a:t>2</a:t>
                      </a:r>
                    </a:p>
                  </a:txBody>
                  <a:tcPr/>
                </a:tc>
                <a:tc>
                  <a:txBody>
                    <a:bodyPr/>
                    <a:lstStyle/>
                    <a:p>
                      <a:r>
                        <a:rPr lang="en-GB" b="1" dirty="0"/>
                        <a:t>2.6</a:t>
                      </a:r>
                    </a:p>
                  </a:txBody>
                  <a:tcPr/>
                </a:tc>
                <a:extLst>
                  <a:ext uri="{0D108BD9-81ED-4DB2-BD59-A6C34878D82A}">
                    <a16:rowId xmlns:a16="http://schemas.microsoft.com/office/drawing/2014/main" val="2041809168"/>
                  </a:ext>
                </a:extLst>
              </a:tr>
              <a:tr h="605014">
                <a:tc>
                  <a:txBody>
                    <a:bodyPr/>
                    <a:lstStyle/>
                    <a:p>
                      <a:r>
                        <a:rPr lang="en-GB" dirty="0"/>
                        <a:t>Day 1: campsite</a:t>
                      </a:r>
                    </a:p>
                  </a:txBody>
                  <a:tcPr/>
                </a:tc>
                <a:tc>
                  <a:txBody>
                    <a:bodyPr/>
                    <a:lstStyle/>
                    <a:p>
                      <a:r>
                        <a:rPr lang="en-GB" dirty="0"/>
                        <a:t>10</a:t>
                      </a:r>
                    </a:p>
                  </a:txBody>
                  <a:tcPr/>
                </a:tc>
                <a:tc>
                  <a:txBody>
                    <a:bodyPr/>
                    <a:lstStyle/>
                    <a:p>
                      <a:r>
                        <a:rPr lang="en-GB" dirty="0"/>
                        <a:t>10</a:t>
                      </a:r>
                    </a:p>
                  </a:txBody>
                  <a:tcPr/>
                </a:tc>
                <a:tc>
                  <a:txBody>
                    <a:bodyPr/>
                    <a:lstStyle/>
                    <a:p>
                      <a:r>
                        <a:rPr lang="en-GB" dirty="0"/>
                        <a:t>10</a:t>
                      </a:r>
                    </a:p>
                  </a:txBody>
                  <a:tcPr/>
                </a:tc>
                <a:tc>
                  <a:txBody>
                    <a:bodyPr/>
                    <a:lstStyle/>
                    <a:p>
                      <a:r>
                        <a:rPr lang="en-GB" dirty="0"/>
                        <a:t>9</a:t>
                      </a:r>
                    </a:p>
                  </a:txBody>
                  <a:tcPr/>
                </a:tc>
                <a:tc>
                  <a:txBody>
                    <a:bodyPr/>
                    <a:lstStyle/>
                    <a:p>
                      <a:r>
                        <a:rPr lang="en-GB" dirty="0"/>
                        <a:t>8</a:t>
                      </a:r>
                    </a:p>
                  </a:txBody>
                  <a:tcPr/>
                </a:tc>
                <a:tc>
                  <a:txBody>
                    <a:bodyPr/>
                    <a:lstStyle/>
                    <a:p>
                      <a:r>
                        <a:rPr lang="en-GB" b="1" dirty="0"/>
                        <a:t>9.4</a:t>
                      </a:r>
                    </a:p>
                  </a:txBody>
                  <a:tcPr/>
                </a:tc>
                <a:extLst>
                  <a:ext uri="{0D108BD9-81ED-4DB2-BD59-A6C34878D82A}">
                    <a16:rowId xmlns:a16="http://schemas.microsoft.com/office/drawing/2014/main" val="2243810991"/>
                  </a:ext>
                </a:extLst>
              </a:tr>
              <a:tr h="345722">
                <a:tc>
                  <a:txBody>
                    <a:bodyPr/>
                    <a:lstStyle/>
                    <a:p>
                      <a:r>
                        <a:rPr lang="en-GB" dirty="0"/>
                        <a:t>Day 2: CP1</a:t>
                      </a:r>
                    </a:p>
                  </a:txBody>
                  <a:tcPr/>
                </a:tc>
                <a:tc>
                  <a:txBody>
                    <a:bodyPr/>
                    <a:lstStyle/>
                    <a:p>
                      <a:r>
                        <a:rPr lang="en-GB" dirty="0"/>
                        <a:t>1</a:t>
                      </a:r>
                    </a:p>
                  </a:txBody>
                  <a:tcPr/>
                </a:tc>
                <a:tc>
                  <a:txBody>
                    <a:bodyPr/>
                    <a:lstStyle/>
                    <a:p>
                      <a:r>
                        <a:rPr lang="en-GB" dirty="0"/>
                        <a:t>2</a:t>
                      </a:r>
                    </a:p>
                  </a:txBody>
                  <a:tcPr/>
                </a:tc>
                <a:tc>
                  <a:txBody>
                    <a:bodyPr/>
                    <a:lstStyle/>
                    <a:p>
                      <a:r>
                        <a:rPr lang="en-GB" dirty="0"/>
                        <a:t>6</a:t>
                      </a:r>
                    </a:p>
                  </a:txBody>
                  <a:tcPr/>
                </a:tc>
                <a:tc>
                  <a:txBody>
                    <a:bodyPr/>
                    <a:lstStyle/>
                    <a:p>
                      <a:r>
                        <a:rPr lang="en-GB" dirty="0"/>
                        <a:t>4</a:t>
                      </a:r>
                    </a:p>
                  </a:txBody>
                  <a:tcPr/>
                </a:tc>
                <a:tc>
                  <a:txBody>
                    <a:bodyPr/>
                    <a:lstStyle/>
                    <a:p>
                      <a:r>
                        <a:rPr lang="en-GB" dirty="0"/>
                        <a:t>6</a:t>
                      </a:r>
                    </a:p>
                  </a:txBody>
                  <a:tcPr/>
                </a:tc>
                <a:tc>
                  <a:txBody>
                    <a:bodyPr/>
                    <a:lstStyle/>
                    <a:p>
                      <a:r>
                        <a:rPr lang="en-GB" b="1" dirty="0"/>
                        <a:t>3.8</a:t>
                      </a:r>
                    </a:p>
                  </a:txBody>
                  <a:tcPr/>
                </a:tc>
                <a:extLst>
                  <a:ext uri="{0D108BD9-81ED-4DB2-BD59-A6C34878D82A}">
                    <a16:rowId xmlns:a16="http://schemas.microsoft.com/office/drawing/2014/main" val="1617988745"/>
                  </a:ext>
                </a:extLst>
              </a:tr>
              <a:tr h="345722">
                <a:tc>
                  <a:txBody>
                    <a:bodyPr/>
                    <a:lstStyle/>
                    <a:p>
                      <a:r>
                        <a:rPr lang="en-GB" dirty="0"/>
                        <a:t>Day 2: CP2</a:t>
                      </a:r>
                    </a:p>
                  </a:txBody>
                  <a:tcPr/>
                </a:tc>
                <a:tc>
                  <a:txBody>
                    <a:bodyPr/>
                    <a:lstStyle/>
                    <a:p>
                      <a:r>
                        <a:rPr lang="en-GB" dirty="0"/>
                        <a:t>4</a:t>
                      </a:r>
                    </a:p>
                  </a:txBody>
                  <a:tcPr/>
                </a:tc>
                <a:tc>
                  <a:txBody>
                    <a:bodyPr/>
                    <a:lstStyle/>
                    <a:p>
                      <a:r>
                        <a:rPr lang="en-GB" dirty="0"/>
                        <a:t>9</a:t>
                      </a:r>
                    </a:p>
                  </a:txBody>
                  <a:tcPr/>
                </a:tc>
                <a:tc>
                  <a:txBody>
                    <a:bodyPr/>
                    <a:lstStyle/>
                    <a:p>
                      <a:r>
                        <a:rPr lang="en-GB" dirty="0"/>
                        <a:t>9</a:t>
                      </a:r>
                    </a:p>
                  </a:txBody>
                  <a:tcPr/>
                </a:tc>
                <a:tc>
                  <a:txBody>
                    <a:bodyPr/>
                    <a:lstStyle/>
                    <a:p>
                      <a:r>
                        <a:rPr lang="en-GB" dirty="0"/>
                        <a:t>4</a:t>
                      </a:r>
                    </a:p>
                  </a:txBody>
                  <a:tcPr/>
                </a:tc>
                <a:tc>
                  <a:txBody>
                    <a:bodyPr/>
                    <a:lstStyle/>
                    <a:p>
                      <a:r>
                        <a:rPr lang="en-GB" dirty="0"/>
                        <a:t>6</a:t>
                      </a:r>
                    </a:p>
                  </a:txBody>
                  <a:tcPr/>
                </a:tc>
                <a:tc>
                  <a:txBody>
                    <a:bodyPr/>
                    <a:lstStyle/>
                    <a:p>
                      <a:r>
                        <a:rPr lang="en-GB" b="1" dirty="0"/>
                        <a:t>6.4</a:t>
                      </a:r>
                    </a:p>
                  </a:txBody>
                  <a:tcPr/>
                </a:tc>
                <a:extLst>
                  <a:ext uri="{0D108BD9-81ED-4DB2-BD59-A6C34878D82A}">
                    <a16:rowId xmlns:a16="http://schemas.microsoft.com/office/drawing/2014/main" val="2907208886"/>
                  </a:ext>
                </a:extLst>
              </a:tr>
              <a:tr h="605014">
                <a:tc>
                  <a:txBody>
                    <a:bodyPr/>
                    <a:lstStyle/>
                    <a:p>
                      <a:r>
                        <a:rPr lang="en-GB" dirty="0"/>
                        <a:t>Day 2: campsite</a:t>
                      </a:r>
                    </a:p>
                  </a:txBody>
                  <a:tcPr/>
                </a:tc>
                <a:tc>
                  <a:txBody>
                    <a:bodyPr/>
                    <a:lstStyle/>
                    <a:p>
                      <a:r>
                        <a:rPr lang="en-GB" dirty="0"/>
                        <a:t>2.5</a:t>
                      </a:r>
                    </a:p>
                  </a:txBody>
                  <a:tcPr/>
                </a:tc>
                <a:tc>
                  <a:txBody>
                    <a:bodyPr/>
                    <a:lstStyle/>
                    <a:p>
                      <a:r>
                        <a:rPr lang="en-GB" dirty="0"/>
                        <a:t>1</a:t>
                      </a:r>
                    </a:p>
                  </a:txBody>
                  <a:tcPr/>
                </a:tc>
                <a:tc>
                  <a:txBody>
                    <a:bodyPr/>
                    <a:lstStyle/>
                    <a:p>
                      <a:r>
                        <a:rPr lang="en-GB" dirty="0"/>
                        <a:t>7</a:t>
                      </a:r>
                    </a:p>
                  </a:txBody>
                  <a:tcPr/>
                </a:tc>
                <a:tc>
                  <a:txBody>
                    <a:bodyPr/>
                    <a:lstStyle/>
                    <a:p>
                      <a:r>
                        <a:rPr lang="en-GB" dirty="0"/>
                        <a:t>8</a:t>
                      </a:r>
                    </a:p>
                  </a:txBody>
                  <a:tcPr/>
                </a:tc>
                <a:tc>
                  <a:txBody>
                    <a:bodyPr/>
                    <a:lstStyle/>
                    <a:p>
                      <a:r>
                        <a:rPr lang="en-GB" dirty="0"/>
                        <a:t>7</a:t>
                      </a:r>
                    </a:p>
                  </a:txBody>
                  <a:tcPr/>
                </a:tc>
                <a:tc>
                  <a:txBody>
                    <a:bodyPr/>
                    <a:lstStyle/>
                    <a:p>
                      <a:r>
                        <a:rPr lang="en-GB" b="1" dirty="0"/>
                        <a:t>5.1</a:t>
                      </a:r>
                    </a:p>
                  </a:txBody>
                  <a:tcPr/>
                </a:tc>
                <a:extLst>
                  <a:ext uri="{0D108BD9-81ED-4DB2-BD59-A6C34878D82A}">
                    <a16:rowId xmlns:a16="http://schemas.microsoft.com/office/drawing/2014/main" val="162165491"/>
                  </a:ext>
                </a:extLst>
              </a:tr>
              <a:tr h="345722">
                <a:tc>
                  <a:txBody>
                    <a:bodyPr/>
                    <a:lstStyle/>
                    <a:p>
                      <a:r>
                        <a:rPr lang="en-GB" dirty="0"/>
                        <a:t>Day 3: CP1</a:t>
                      </a:r>
                    </a:p>
                  </a:txBody>
                  <a:tcPr/>
                </a:tc>
                <a:tc>
                  <a:txBody>
                    <a:bodyPr/>
                    <a:lstStyle/>
                    <a:p>
                      <a:r>
                        <a:rPr lang="en-GB" dirty="0"/>
                        <a:t>6</a:t>
                      </a:r>
                    </a:p>
                  </a:txBody>
                  <a:tcPr/>
                </a:tc>
                <a:tc>
                  <a:txBody>
                    <a:bodyPr/>
                    <a:lstStyle/>
                    <a:p>
                      <a:r>
                        <a:rPr lang="en-GB" dirty="0"/>
                        <a:t>1</a:t>
                      </a:r>
                    </a:p>
                  </a:txBody>
                  <a:tcPr/>
                </a:tc>
                <a:tc>
                  <a:txBody>
                    <a:bodyPr/>
                    <a:lstStyle/>
                    <a:p>
                      <a:r>
                        <a:rPr lang="en-GB" dirty="0"/>
                        <a:t>7</a:t>
                      </a:r>
                    </a:p>
                  </a:txBody>
                  <a:tcPr/>
                </a:tc>
                <a:tc>
                  <a:txBody>
                    <a:bodyPr/>
                    <a:lstStyle/>
                    <a:p>
                      <a:r>
                        <a:rPr lang="en-GB" dirty="0"/>
                        <a:t>6</a:t>
                      </a:r>
                    </a:p>
                  </a:txBody>
                  <a:tcPr/>
                </a:tc>
                <a:tc>
                  <a:txBody>
                    <a:bodyPr/>
                    <a:lstStyle/>
                    <a:p>
                      <a:r>
                        <a:rPr lang="en-GB" dirty="0"/>
                        <a:t>7</a:t>
                      </a:r>
                    </a:p>
                  </a:txBody>
                  <a:tcPr/>
                </a:tc>
                <a:tc>
                  <a:txBody>
                    <a:bodyPr/>
                    <a:lstStyle/>
                    <a:p>
                      <a:r>
                        <a:rPr lang="en-GB" b="1" dirty="0"/>
                        <a:t>5.4</a:t>
                      </a:r>
                    </a:p>
                  </a:txBody>
                  <a:tcPr/>
                </a:tc>
                <a:extLst>
                  <a:ext uri="{0D108BD9-81ED-4DB2-BD59-A6C34878D82A}">
                    <a16:rowId xmlns:a16="http://schemas.microsoft.com/office/drawing/2014/main" val="672750596"/>
                  </a:ext>
                </a:extLst>
              </a:tr>
              <a:tr h="345722">
                <a:tc>
                  <a:txBody>
                    <a:bodyPr/>
                    <a:lstStyle/>
                    <a:p>
                      <a:r>
                        <a:rPr lang="en-GB" dirty="0"/>
                        <a:t>Day 3: CP2</a:t>
                      </a:r>
                    </a:p>
                  </a:txBody>
                  <a:tcPr/>
                </a:tc>
                <a:tc>
                  <a:txBody>
                    <a:bodyPr/>
                    <a:lstStyle/>
                    <a:p>
                      <a:r>
                        <a:rPr lang="en-GB" dirty="0"/>
                        <a:t>5</a:t>
                      </a:r>
                    </a:p>
                  </a:txBody>
                  <a:tcPr/>
                </a:tc>
                <a:tc>
                  <a:txBody>
                    <a:bodyPr/>
                    <a:lstStyle/>
                    <a:p>
                      <a:r>
                        <a:rPr lang="en-GB" dirty="0"/>
                        <a:t>0</a:t>
                      </a:r>
                    </a:p>
                  </a:txBody>
                  <a:tcPr/>
                </a:tc>
                <a:tc>
                  <a:txBody>
                    <a:bodyPr/>
                    <a:lstStyle/>
                    <a:p>
                      <a:r>
                        <a:rPr lang="en-GB" dirty="0"/>
                        <a:t>7.5</a:t>
                      </a:r>
                    </a:p>
                  </a:txBody>
                  <a:tcPr/>
                </a:tc>
                <a:tc>
                  <a:txBody>
                    <a:bodyPr/>
                    <a:lstStyle/>
                    <a:p>
                      <a:r>
                        <a:rPr lang="en-GB" dirty="0"/>
                        <a:t>4</a:t>
                      </a:r>
                    </a:p>
                  </a:txBody>
                  <a:tcPr/>
                </a:tc>
                <a:tc>
                  <a:txBody>
                    <a:bodyPr/>
                    <a:lstStyle/>
                    <a:p>
                      <a:r>
                        <a:rPr lang="en-GB" dirty="0"/>
                        <a:t>7</a:t>
                      </a:r>
                    </a:p>
                  </a:txBody>
                  <a:tcPr/>
                </a:tc>
                <a:tc>
                  <a:txBody>
                    <a:bodyPr/>
                    <a:lstStyle/>
                    <a:p>
                      <a:r>
                        <a:rPr lang="en-GB" b="1" dirty="0"/>
                        <a:t>4.7</a:t>
                      </a:r>
                    </a:p>
                  </a:txBody>
                  <a:tcPr/>
                </a:tc>
                <a:extLst>
                  <a:ext uri="{0D108BD9-81ED-4DB2-BD59-A6C34878D82A}">
                    <a16:rowId xmlns:a16="http://schemas.microsoft.com/office/drawing/2014/main" val="2149347105"/>
                  </a:ext>
                </a:extLst>
              </a:tr>
              <a:tr h="345722">
                <a:tc>
                  <a:txBody>
                    <a:bodyPr/>
                    <a:lstStyle/>
                    <a:p>
                      <a:r>
                        <a:rPr lang="en-GB" dirty="0"/>
                        <a:t>Day 3: finish</a:t>
                      </a:r>
                    </a:p>
                  </a:txBody>
                  <a:tcPr/>
                </a:tc>
                <a:tc>
                  <a:txBody>
                    <a:bodyPr/>
                    <a:lstStyle/>
                    <a:p>
                      <a:r>
                        <a:rPr lang="en-GB" dirty="0"/>
                        <a:t>2</a:t>
                      </a:r>
                    </a:p>
                  </a:txBody>
                  <a:tcPr/>
                </a:tc>
                <a:tc>
                  <a:txBody>
                    <a:bodyPr/>
                    <a:lstStyle/>
                    <a:p>
                      <a:r>
                        <a:rPr lang="en-GB" dirty="0"/>
                        <a:t>0</a:t>
                      </a:r>
                    </a:p>
                  </a:txBody>
                  <a:tcPr/>
                </a:tc>
                <a:tc>
                  <a:txBody>
                    <a:bodyPr/>
                    <a:lstStyle/>
                    <a:p>
                      <a:r>
                        <a:rPr lang="en-GB" dirty="0"/>
                        <a:t>3</a:t>
                      </a:r>
                    </a:p>
                  </a:txBody>
                  <a:tcPr/>
                </a:tc>
                <a:tc>
                  <a:txBody>
                    <a:bodyPr/>
                    <a:lstStyle/>
                    <a:p>
                      <a:r>
                        <a:rPr lang="en-GB" dirty="0"/>
                        <a:t>0</a:t>
                      </a:r>
                    </a:p>
                  </a:txBody>
                  <a:tcPr/>
                </a:tc>
                <a:tc>
                  <a:txBody>
                    <a:bodyPr/>
                    <a:lstStyle/>
                    <a:p>
                      <a:r>
                        <a:rPr lang="en-GB" dirty="0"/>
                        <a:t>6</a:t>
                      </a:r>
                    </a:p>
                  </a:txBody>
                  <a:tcPr/>
                </a:tc>
                <a:tc>
                  <a:txBody>
                    <a:bodyPr/>
                    <a:lstStyle/>
                    <a:p>
                      <a:r>
                        <a:rPr lang="en-GB" b="1" dirty="0"/>
                        <a:t>2.2</a:t>
                      </a:r>
                    </a:p>
                  </a:txBody>
                  <a:tcPr/>
                </a:tc>
                <a:extLst>
                  <a:ext uri="{0D108BD9-81ED-4DB2-BD59-A6C34878D82A}">
                    <a16:rowId xmlns:a16="http://schemas.microsoft.com/office/drawing/2014/main" val="793128855"/>
                  </a:ext>
                </a:extLst>
              </a:tr>
              <a:tr h="345722">
                <a:tc>
                  <a:txBody>
                    <a:bodyPr/>
                    <a:lstStyle/>
                    <a:p>
                      <a:r>
                        <a:rPr lang="en-GB" dirty="0"/>
                        <a:t>Average</a:t>
                      </a:r>
                    </a:p>
                  </a:txBody>
                  <a:tcPr>
                    <a:lnL w="12700" cmpd="sng">
                      <a:noFill/>
                    </a:lnL>
                  </a:tcPr>
                </a:tc>
                <a:tc>
                  <a:txBody>
                    <a:bodyPr/>
                    <a:lstStyle/>
                    <a:p>
                      <a:r>
                        <a:rPr lang="en-GB" b="1" dirty="0"/>
                        <a:t>3.55</a:t>
                      </a:r>
                    </a:p>
                  </a:txBody>
                  <a:tcPr/>
                </a:tc>
                <a:tc>
                  <a:txBody>
                    <a:bodyPr/>
                    <a:lstStyle/>
                    <a:p>
                      <a:r>
                        <a:rPr lang="en-GB" b="1" dirty="0"/>
                        <a:t>3.4</a:t>
                      </a:r>
                    </a:p>
                  </a:txBody>
                  <a:tcPr/>
                </a:tc>
                <a:tc>
                  <a:txBody>
                    <a:bodyPr/>
                    <a:lstStyle/>
                    <a:p>
                      <a:r>
                        <a:rPr lang="en-GB" b="1" dirty="0"/>
                        <a:t>6.55</a:t>
                      </a:r>
                    </a:p>
                  </a:txBody>
                  <a:tcPr/>
                </a:tc>
                <a:tc>
                  <a:txBody>
                    <a:bodyPr/>
                    <a:lstStyle/>
                    <a:p>
                      <a:r>
                        <a:rPr lang="en-GB" b="1" dirty="0"/>
                        <a:t>4.4</a:t>
                      </a:r>
                    </a:p>
                  </a:txBody>
                  <a:tcPr/>
                </a:tc>
                <a:tc>
                  <a:txBody>
                    <a:bodyPr/>
                    <a:lstStyle/>
                    <a:p>
                      <a:r>
                        <a:rPr lang="en-GB" b="1" dirty="0"/>
                        <a:t>6.1</a:t>
                      </a:r>
                    </a:p>
                  </a:txBody>
                  <a:tcPr/>
                </a:tc>
                <a:tc>
                  <a:txBody>
                    <a:bodyPr/>
                    <a:lstStyle/>
                    <a:p>
                      <a:endParaRPr lang="en-GB" dirty="0"/>
                    </a:p>
                  </a:txBody>
                  <a:tcPr/>
                </a:tc>
                <a:extLst>
                  <a:ext uri="{0D108BD9-81ED-4DB2-BD59-A6C34878D82A}">
                    <a16:rowId xmlns:a16="http://schemas.microsoft.com/office/drawing/2014/main" val="787024661"/>
                  </a:ext>
                </a:extLst>
              </a:tr>
            </a:tbl>
          </a:graphicData>
        </a:graphic>
      </p:graphicFrame>
    </p:spTree>
    <p:extLst>
      <p:ext uri="{BB962C8B-B14F-4D97-AF65-F5344CB8AC3E}">
        <p14:creationId xmlns:p14="http://schemas.microsoft.com/office/powerpoint/2010/main" val="134125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F7DEB-C93A-BCEB-A5A6-35498026DA27}"/>
              </a:ext>
            </a:extLst>
          </p:cNvPr>
          <p:cNvSpPr>
            <a:spLocks noGrp="1"/>
          </p:cNvSpPr>
          <p:nvPr>
            <p:ph type="title"/>
          </p:nvPr>
        </p:nvSpPr>
        <p:spPr/>
        <p:txBody>
          <a:bodyPr/>
          <a:lstStyle/>
          <a:p>
            <a:r>
              <a:rPr lang="en-GB" b="1" u="sng" dirty="0"/>
              <a:t>These values are the averages from each checkpoint</a:t>
            </a:r>
          </a:p>
        </p:txBody>
      </p:sp>
      <p:pic>
        <p:nvPicPr>
          <p:cNvPr id="3074" name="Picture 2">
            <a:extLst>
              <a:ext uri="{FF2B5EF4-FFF2-40B4-BE49-F238E27FC236}">
                <a16:creationId xmlns:a16="http://schemas.microsoft.com/office/drawing/2014/main" id="{900B1349-2504-7C9A-649B-0F5B05907E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3879479" y="-1194550"/>
            <a:ext cx="4545106" cy="10627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13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F2CA3-1E28-D815-2E8D-4BCD8CDDB674}"/>
              </a:ext>
            </a:extLst>
          </p:cNvPr>
          <p:cNvSpPr>
            <a:spLocks noGrp="1"/>
          </p:cNvSpPr>
          <p:nvPr>
            <p:ph type="title"/>
          </p:nvPr>
        </p:nvSpPr>
        <p:spPr/>
        <p:txBody>
          <a:bodyPr/>
          <a:lstStyle/>
          <a:p>
            <a:r>
              <a:rPr lang="en-GB" b="1" u="sng" dirty="0"/>
              <a:t>Key Takeaways</a:t>
            </a:r>
          </a:p>
        </p:txBody>
      </p:sp>
      <p:sp>
        <p:nvSpPr>
          <p:cNvPr id="3" name="Content Placeholder 2">
            <a:extLst>
              <a:ext uri="{FF2B5EF4-FFF2-40B4-BE49-F238E27FC236}">
                <a16:creationId xmlns:a16="http://schemas.microsoft.com/office/drawing/2014/main" id="{2A902D93-2949-4102-E1EF-CF03BFC49C8B}"/>
              </a:ext>
            </a:extLst>
          </p:cNvPr>
          <p:cNvSpPr>
            <a:spLocks noGrp="1"/>
          </p:cNvSpPr>
          <p:nvPr>
            <p:ph idx="1"/>
          </p:nvPr>
        </p:nvSpPr>
        <p:spPr/>
        <p:txBody>
          <a:bodyPr/>
          <a:lstStyle/>
          <a:p>
            <a:r>
              <a:rPr lang="en-GB" dirty="0"/>
              <a:t>Over the three days we learnt a lot; the importance to be resilient in order to keep the morale of your group high, the perseverance needed to complete the challenge and the mental and physical strength required.</a:t>
            </a:r>
          </a:p>
          <a:p>
            <a:r>
              <a:rPr lang="en-GB" dirty="0"/>
              <a:t>Although, as a group, we decided that the most significant thing we learnt was the importance of teamwork and how the roles each individual took on, lead to the group’s overall success.</a:t>
            </a:r>
          </a:p>
        </p:txBody>
      </p:sp>
    </p:spTree>
    <p:extLst>
      <p:ext uri="{BB962C8B-B14F-4D97-AF65-F5344CB8AC3E}">
        <p14:creationId xmlns:p14="http://schemas.microsoft.com/office/powerpoint/2010/main" val="1399125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2b19baa-ff3e-4791-a4fe-d2222b85f999">
      <Terms xmlns="http://schemas.microsoft.com/office/infopath/2007/PartnerControls"/>
    </lcf76f155ced4ddcb4097134ff3c332f>
    <TaxCatchAll xmlns="d974f727-046f-4cf1-87f7-6c09baa3eb2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884AB21A0D6940A37BE49ECFD65198" ma:contentTypeVersion="13" ma:contentTypeDescription="Create a new document." ma:contentTypeScope="" ma:versionID="c76d8f7771bcf0b21fa3c1f6be6b0e65">
  <xsd:schema xmlns:xsd="http://www.w3.org/2001/XMLSchema" xmlns:xs="http://www.w3.org/2001/XMLSchema" xmlns:p="http://schemas.microsoft.com/office/2006/metadata/properties" xmlns:ns2="02b19baa-ff3e-4791-a4fe-d2222b85f999" xmlns:ns3="d974f727-046f-4cf1-87f7-6c09baa3eb20" targetNamespace="http://schemas.microsoft.com/office/2006/metadata/properties" ma:root="true" ma:fieldsID="8f96600e74f77f04e6f992fbf5c0fe92" ns2:_="" ns3:_="">
    <xsd:import namespace="02b19baa-ff3e-4791-a4fe-d2222b85f999"/>
    <xsd:import namespace="d974f727-046f-4cf1-87f7-6c09baa3eb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b19baa-ff3e-4791-a4fe-d2222b85f9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0f458e5-f361-4b77-8128-69757c98173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4f727-046f-4cf1-87f7-6c09baa3eb2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3b639fb-e1a2-49de-a56a-f2a78f26994c}" ma:internalName="TaxCatchAll" ma:showField="CatchAllData" ma:web="d974f727-046f-4cf1-87f7-6c09baa3eb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DD9C6F-A854-4473-94D4-65A2E58264DA}">
  <ds:schemaRefs>
    <ds:schemaRef ds:uri="http://schemas.microsoft.com/office/2006/metadata/properties"/>
    <ds:schemaRef ds:uri="http://schemas.microsoft.com/office/infopath/2007/PartnerControls"/>
    <ds:schemaRef ds:uri="02b19baa-ff3e-4791-a4fe-d2222b85f999"/>
    <ds:schemaRef ds:uri="d974f727-046f-4cf1-87f7-6c09baa3eb20"/>
  </ds:schemaRefs>
</ds:datastoreItem>
</file>

<file path=customXml/itemProps2.xml><?xml version="1.0" encoding="utf-8"?>
<ds:datastoreItem xmlns:ds="http://schemas.openxmlformats.org/officeDocument/2006/customXml" ds:itemID="{C5D961C4-B532-4C04-9B2E-2B0680E7160B}">
  <ds:schemaRefs>
    <ds:schemaRef ds:uri="http://schemas.microsoft.com/sharepoint/v3/contenttype/forms"/>
  </ds:schemaRefs>
</ds:datastoreItem>
</file>

<file path=customXml/itemProps3.xml><?xml version="1.0" encoding="utf-8"?>
<ds:datastoreItem xmlns:ds="http://schemas.openxmlformats.org/officeDocument/2006/customXml" ds:itemID="{F377531C-B3DC-432A-BEBE-F625A977CD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b19baa-ff3e-4791-a4fe-d2222b85f999"/>
    <ds:schemaRef ds:uri="d974f727-046f-4cf1-87f7-6c09baa3e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444</Words>
  <Application>Microsoft Office PowerPoint</Application>
  <PresentationFormat>Widescreen</PresentationFormat>
  <Paragraphs>100</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Silver DofE</vt:lpstr>
      <vt:lpstr>Planning</vt:lpstr>
      <vt:lpstr>Planning</vt:lpstr>
      <vt:lpstr>Our Aim</vt:lpstr>
      <vt:lpstr>A table of each individual’s values</vt:lpstr>
      <vt:lpstr>These values are the averages from each checkpoint</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Silver DofE</dc:title>
  <dc:creator>Thomas Wright</dc:creator>
  <cp:lastModifiedBy>Carley Healey</cp:lastModifiedBy>
  <cp:revision>2</cp:revision>
  <dcterms:created xsi:type="dcterms:W3CDTF">2025-07-14T17:31:37Z</dcterms:created>
  <dcterms:modified xsi:type="dcterms:W3CDTF">2026-02-25T13:57:46Z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0x0101008F884AB21A0D6940A37BE49ECFD65198</vt:lpwstr>
  </property>
</Properties>
</file>