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78" r:id="rId5"/>
    <p:sldId id="28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40622B-E8C7-7AD8-5C2C-A6C1B41B659A}" v="8" dt="2025-09-05T13:15:39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695E9-304B-43FA-98EA-DEBD8D6ACD6C}" type="datetimeFigureOut">
              <a:rPr lang="en-GB" smtClean="0"/>
              <a:t>25/02/2026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A2DDB-BBCE-4B76-A6C0-0A0AFC113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149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Lily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3A687-0FDC-6C4B-B747-40066DAFDC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022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23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67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9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76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622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40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31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51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2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11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213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DD9D3-C239-7E1C-05BF-9572903A1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Our gear</a:t>
            </a:r>
            <a:endParaRPr lang="en-US"/>
          </a:p>
        </p:txBody>
      </p:sp>
      <p:pic>
        <p:nvPicPr>
          <p:cNvPr id="5" name="Picture 4" descr="A green tent with black trim&#10;&#10;AI-generated content may be incorrect.">
            <a:extLst>
              <a:ext uri="{FF2B5EF4-FFF2-40B4-BE49-F238E27FC236}">
                <a16:creationId xmlns:a16="http://schemas.microsoft.com/office/drawing/2014/main" id="{6F0F05C4-99BD-C7C8-2484-4D751EB855B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71500" y="2209799"/>
            <a:ext cx="2095655" cy="12192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2CAEC9B-1F6A-60B9-F98F-6D4D743BE2C9}"/>
              </a:ext>
            </a:extLst>
          </p:cNvPr>
          <p:cNvSpPr txBox="1"/>
          <p:nvPr/>
        </p:nvSpPr>
        <p:spPr>
          <a:xfrm>
            <a:off x="571500" y="3275111"/>
            <a:ext cx="220980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Nova 300 3person tent</a:t>
            </a:r>
          </a:p>
        </p:txBody>
      </p:sp>
      <p:pic>
        <p:nvPicPr>
          <p:cNvPr id="8" name="Picture 7" descr="A green tent with a black and grey cover&#10;&#10;AI-generated content may be incorrect.">
            <a:extLst>
              <a:ext uri="{FF2B5EF4-FFF2-40B4-BE49-F238E27FC236}">
                <a16:creationId xmlns:a16="http://schemas.microsoft.com/office/drawing/2014/main" id="{8CF7AF34-307E-05E3-FA89-95F5C77BAA2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35812" y="4177974"/>
            <a:ext cx="2481175" cy="119478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BEDA2A4-3DBF-E365-2B08-13E76F5B4191}"/>
              </a:ext>
            </a:extLst>
          </p:cNvPr>
          <p:cNvSpPr txBox="1"/>
          <p:nvPr/>
        </p:nvSpPr>
        <p:spPr>
          <a:xfrm>
            <a:off x="473529" y="5372756"/>
            <a:ext cx="2307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Banshee 300 1person tent</a:t>
            </a:r>
          </a:p>
        </p:txBody>
      </p:sp>
      <p:pic>
        <p:nvPicPr>
          <p:cNvPr id="11" name="Picture 10" descr="A green and green tent&#10;&#10;AI-generated content may be incorrect.">
            <a:extLst>
              <a:ext uri="{FF2B5EF4-FFF2-40B4-BE49-F238E27FC236}">
                <a16:creationId xmlns:a16="http://schemas.microsoft.com/office/drawing/2014/main" id="{810B8725-F6B7-F315-17B2-25A9FD387B9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67155" y="2977987"/>
            <a:ext cx="2476500" cy="1651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D0FE403-701F-9425-7855-40C567451DDF}"/>
              </a:ext>
            </a:extLst>
          </p:cNvPr>
          <p:cNvSpPr txBox="1"/>
          <p:nvPr/>
        </p:nvSpPr>
        <p:spPr>
          <a:xfrm>
            <a:off x="2823898" y="4552071"/>
            <a:ext cx="21630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Halo 300 3person tent</a:t>
            </a:r>
          </a:p>
        </p:txBody>
      </p:sp>
      <p:pic>
        <p:nvPicPr>
          <p:cNvPr id="14" name="Picture 13" descr="A red backpack with straps&#10;&#10;AI-generated content may be incorrect.">
            <a:extLst>
              <a:ext uri="{FF2B5EF4-FFF2-40B4-BE49-F238E27FC236}">
                <a16:creationId xmlns:a16="http://schemas.microsoft.com/office/drawing/2014/main" id="{EE4E699E-D3A8-85CB-DCC3-A7785BC79FFE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6911" y="2014112"/>
            <a:ext cx="1927749" cy="192774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476D462-EFAC-5E9D-8380-52C681789E3D}"/>
              </a:ext>
            </a:extLst>
          </p:cNvPr>
          <p:cNvSpPr txBox="1"/>
          <p:nvPr/>
        </p:nvSpPr>
        <p:spPr>
          <a:xfrm>
            <a:off x="5143655" y="3941861"/>
            <a:ext cx="17710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Nepal 65 rucksack</a:t>
            </a:r>
          </a:p>
        </p:txBody>
      </p:sp>
      <p:pic>
        <p:nvPicPr>
          <p:cNvPr id="17" name="Picture 16" descr="A cooking pot and saucepan&#10;&#10;AI-generated content may be incorrect.">
            <a:extLst>
              <a:ext uri="{FF2B5EF4-FFF2-40B4-BE49-F238E27FC236}">
                <a16:creationId xmlns:a16="http://schemas.microsoft.com/office/drawing/2014/main" id="{F81A5337-E97E-D6BB-C18C-539B9902FAE2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5898" y="4406917"/>
            <a:ext cx="2741232" cy="161318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1732F2A-7552-CCC6-81BC-30B7E0BF5781}"/>
              </a:ext>
            </a:extLst>
          </p:cNvPr>
          <p:cNvSpPr txBox="1"/>
          <p:nvPr/>
        </p:nvSpPr>
        <p:spPr>
          <a:xfrm>
            <a:off x="4774879" y="6007423"/>
            <a:ext cx="2642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Trangia and gas canister</a:t>
            </a:r>
          </a:p>
        </p:txBody>
      </p:sp>
      <p:pic>
        <p:nvPicPr>
          <p:cNvPr id="20" name="Picture 19" descr="A large map of a country&#10;&#10;AI-generated content may be incorrect.">
            <a:extLst>
              <a:ext uri="{FF2B5EF4-FFF2-40B4-BE49-F238E27FC236}">
                <a16:creationId xmlns:a16="http://schemas.microsoft.com/office/drawing/2014/main" id="{B8CB3305-6B5D-0A11-B7C3-1C92EE288058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9266" y="1930669"/>
            <a:ext cx="3251200" cy="234086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C1CAF2D-FE31-46D2-583C-66162FFD27C3}"/>
              </a:ext>
            </a:extLst>
          </p:cNvPr>
          <p:cNvSpPr txBox="1"/>
          <p:nvPr/>
        </p:nvSpPr>
        <p:spPr>
          <a:xfrm>
            <a:off x="7417120" y="4295827"/>
            <a:ext cx="27787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Maps of the Yorkshire dales</a:t>
            </a:r>
          </a:p>
        </p:txBody>
      </p:sp>
      <p:pic>
        <p:nvPicPr>
          <p:cNvPr id="23" name="Picture 22" descr="A compass on a ruler&#10;&#10;AI-generated content may be incorrect.">
            <a:extLst>
              <a:ext uri="{FF2B5EF4-FFF2-40B4-BE49-F238E27FC236}">
                <a16:creationId xmlns:a16="http://schemas.microsoft.com/office/drawing/2014/main" id="{69C99237-9273-37E0-9F0C-6A3D29F4E167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74226" y="4406917"/>
            <a:ext cx="1881962" cy="154015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E7566F45-6FF9-1381-39A0-49B84DCB3BC1}"/>
              </a:ext>
            </a:extLst>
          </p:cNvPr>
          <p:cNvSpPr txBox="1"/>
          <p:nvPr/>
        </p:nvSpPr>
        <p:spPr>
          <a:xfrm>
            <a:off x="9794863" y="5947069"/>
            <a:ext cx="2040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compass</a:t>
            </a:r>
          </a:p>
        </p:txBody>
      </p:sp>
    </p:spTree>
    <p:extLst>
      <p:ext uri="{BB962C8B-B14F-4D97-AF65-F5344CB8AC3E}">
        <p14:creationId xmlns:p14="http://schemas.microsoft.com/office/powerpoint/2010/main" val="4905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DEFE3-DAEB-4DA8-C0AA-18EDA004D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" y="981111"/>
            <a:ext cx="5774862" cy="37845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/>
              <a:t>Malham Cove</a:t>
            </a:r>
          </a:p>
        </p:txBody>
      </p:sp>
      <p:pic>
        <p:nvPicPr>
          <p:cNvPr id="5" name="Picture 4" descr="A rocky cliff with grass and trees in the background&#10;&#10;AI-generated content may be incorrect.">
            <a:extLst>
              <a:ext uri="{FF2B5EF4-FFF2-40B4-BE49-F238E27FC236}">
                <a16:creationId xmlns:a16="http://schemas.microsoft.com/office/drawing/2014/main" id="{73B21B1F-6BDC-987A-3EA3-6195A3A88A6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 b="-1"/>
          <a:stretch>
            <a:fillRect/>
          </a:stretch>
        </p:blipFill>
        <p:spPr>
          <a:xfrm>
            <a:off x="8731992" y="636749"/>
            <a:ext cx="3151104" cy="2353879"/>
          </a:xfrm>
          <a:prstGeom prst="rect">
            <a:avLst/>
          </a:prstGeom>
        </p:spPr>
      </p:pic>
      <p:pic>
        <p:nvPicPr>
          <p:cNvPr id="6" name="Picture 5" descr="A rocky cliff with trees&#10;&#10;AI-generated content may be incorrect.">
            <a:extLst>
              <a:ext uri="{FF2B5EF4-FFF2-40B4-BE49-F238E27FC236}">
                <a16:creationId xmlns:a16="http://schemas.microsoft.com/office/drawing/2014/main" id="{272979E2-FAE1-C2E2-CCD6-998B1149621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 b="-1"/>
          <a:stretch>
            <a:fillRect/>
          </a:stretch>
        </p:blipFill>
        <p:spPr>
          <a:xfrm>
            <a:off x="4488896" y="3755345"/>
            <a:ext cx="3611178" cy="2593459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E2EFDD1-28A2-57D6-0DE1-38BD7FD32C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 b="-1"/>
          <a:stretch>
            <a:fillRect/>
          </a:stretch>
        </p:blipFill>
        <p:spPr>
          <a:xfrm>
            <a:off x="4345123" y="636749"/>
            <a:ext cx="4387555" cy="3115880"/>
          </a:xfrm>
          <a:prstGeom prst="rect">
            <a:avLst/>
          </a:prstGeom>
        </p:spPr>
      </p:pic>
      <p:pic>
        <p:nvPicPr>
          <p:cNvPr id="15" name="Picture 14" descr="A path with a river running through a grassy area&#10;&#10;AI-generated content may be incorrect.">
            <a:extLst>
              <a:ext uri="{FF2B5EF4-FFF2-40B4-BE49-F238E27FC236}">
                <a16:creationId xmlns:a16="http://schemas.microsoft.com/office/drawing/2014/main" id="{314C823D-3EDB-C484-6A1B-60A28FC5680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94452" y="2875471"/>
            <a:ext cx="2904228" cy="2185359"/>
          </a:xfrm>
          <a:prstGeom prst="rect">
            <a:avLst/>
          </a:prstGeom>
        </p:spPr>
      </p:pic>
      <p:pic>
        <p:nvPicPr>
          <p:cNvPr id="7" name="Picture 6" descr="A stream in a grassy area&#10;&#10;AI-generated content may be incorrect.">
            <a:extLst>
              <a:ext uri="{FF2B5EF4-FFF2-40B4-BE49-F238E27FC236}">
                <a16:creationId xmlns:a16="http://schemas.microsoft.com/office/drawing/2014/main" id="{0D73A3EC-ED8A-99DF-EB27-71DE1725F499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 b="-1"/>
          <a:stretch>
            <a:fillRect/>
          </a:stretch>
        </p:blipFill>
        <p:spPr>
          <a:xfrm>
            <a:off x="8099389" y="4431080"/>
            <a:ext cx="2604765" cy="1917724"/>
          </a:xfrm>
          <a:prstGeom prst="rect">
            <a:avLst/>
          </a:prstGeom>
        </p:spPr>
      </p:pic>
      <p:pic>
        <p:nvPicPr>
          <p:cNvPr id="26" name="Picture 25" descr="A stream running through a grassy area&#10;&#10;AI-generated content may be incorrect.">
            <a:extLst>
              <a:ext uri="{FF2B5EF4-FFF2-40B4-BE49-F238E27FC236}">
                <a16:creationId xmlns:a16="http://schemas.microsoft.com/office/drawing/2014/main" id="{A62F7803-42D6-90D7-969C-B30E9E16017A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0078" y="4966243"/>
            <a:ext cx="1844843" cy="1383633"/>
          </a:xfrm>
          <a:prstGeom prst="rect">
            <a:avLst/>
          </a:prstGeom>
        </p:spPr>
      </p:pic>
      <p:pic>
        <p:nvPicPr>
          <p:cNvPr id="19" name="Picture 18" descr="A stream of water with rocks and grass&#10;&#10;AI-generated content may be incorrect.">
            <a:extLst>
              <a:ext uri="{FF2B5EF4-FFF2-40B4-BE49-F238E27FC236}">
                <a16:creationId xmlns:a16="http://schemas.microsoft.com/office/drawing/2014/main" id="{9663A42B-FFEF-D4D4-13DB-E05FB794AD07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6217" y="4276130"/>
            <a:ext cx="1915028" cy="1383633"/>
          </a:xfrm>
          <a:prstGeom prst="rect">
            <a:avLst/>
          </a:prstGeom>
        </p:spPr>
      </p:pic>
      <p:pic>
        <p:nvPicPr>
          <p:cNvPr id="23" name="Picture 22" descr="A stream running through a grassy area&#10;&#10;AI-generated content may be incorrect.">
            <a:extLst>
              <a:ext uri="{FF2B5EF4-FFF2-40B4-BE49-F238E27FC236}">
                <a16:creationId xmlns:a16="http://schemas.microsoft.com/office/drawing/2014/main" id="{E7E6D13C-9118-26C6-4499-29C190127017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3210" y="2881526"/>
            <a:ext cx="1844843" cy="1383633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DFB49C4-BAA9-9F58-EA3E-5C99F2AADABA}"/>
              </a:ext>
            </a:extLst>
          </p:cNvPr>
          <p:cNvSpPr txBox="1"/>
          <p:nvPr/>
        </p:nvSpPr>
        <p:spPr>
          <a:xfrm>
            <a:off x="5432" y="2212196"/>
            <a:ext cx="4144831" cy="44319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A limestone cliff formed by formed by a massive waterfall carrying glacial meltwater after the last ice age.</a:t>
            </a:r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The limestone pavement is formed by karst weathering as the blocks of limestone are separated by deep fissures formed as a result of the dissolving action of rainwater.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The river is called the River Aire.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860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lignmentVTI">
  <a:themeElements>
    <a:clrScheme name="Alignment">
      <a:dk1>
        <a:sysClr val="windowText" lastClr="000000"/>
      </a:dk1>
      <a:lt1>
        <a:sysClr val="window" lastClr="FFFFFF"/>
      </a:lt1>
      <a:dk2>
        <a:srgbClr val="3B3D38"/>
      </a:dk2>
      <a:lt2>
        <a:srgbClr val="F7F2EE"/>
      </a:lt2>
      <a:accent1>
        <a:srgbClr val="928A63"/>
      </a:accent1>
      <a:accent2>
        <a:srgbClr val="B57B6B"/>
      </a:accent2>
      <a:accent3>
        <a:srgbClr val="9E8484"/>
      </a:accent3>
      <a:accent4>
        <a:srgbClr val="7C8A75"/>
      </a:accent4>
      <a:accent5>
        <a:srgbClr val="8C8578"/>
      </a:accent5>
      <a:accent6>
        <a:srgbClr val="A18563"/>
      </a:accent6>
      <a:hlink>
        <a:srgbClr val="B57B6B"/>
      </a:hlink>
      <a:folHlink>
        <a:srgbClr val="7C8A75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884AB21A0D6940A37BE49ECFD65198" ma:contentTypeVersion="13" ma:contentTypeDescription="Create a new document." ma:contentTypeScope="" ma:versionID="c76d8f7771bcf0b21fa3c1f6be6b0e65">
  <xsd:schema xmlns:xsd="http://www.w3.org/2001/XMLSchema" xmlns:xs="http://www.w3.org/2001/XMLSchema" xmlns:p="http://schemas.microsoft.com/office/2006/metadata/properties" xmlns:ns2="02b19baa-ff3e-4791-a4fe-d2222b85f999" xmlns:ns3="d974f727-046f-4cf1-87f7-6c09baa3eb20" targetNamespace="http://schemas.microsoft.com/office/2006/metadata/properties" ma:root="true" ma:fieldsID="8f96600e74f77f04e6f992fbf5c0fe92" ns2:_="" ns3:_="">
    <xsd:import namespace="02b19baa-ff3e-4791-a4fe-d2222b85f999"/>
    <xsd:import namespace="d974f727-046f-4cf1-87f7-6c09baa3eb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b19baa-ff3e-4791-a4fe-d2222b85f9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0f458e5-f361-4b77-8128-69757c9817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74f727-046f-4cf1-87f7-6c09baa3eb2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3b639fb-e1a2-49de-a56a-f2a78f26994c}" ma:internalName="TaxCatchAll" ma:showField="CatchAllData" ma:web="d974f727-046f-4cf1-87f7-6c09baa3eb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2b19baa-ff3e-4791-a4fe-d2222b85f999">
      <Terms xmlns="http://schemas.microsoft.com/office/infopath/2007/PartnerControls"/>
    </lcf76f155ced4ddcb4097134ff3c332f>
    <TaxCatchAll xmlns="d974f727-046f-4cf1-87f7-6c09baa3eb20" xsi:nil="true"/>
  </documentManagement>
</p:properties>
</file>

<file path=customXml/itemProps1.xml><?xml version="1.0" encoding="utf-8"?>
<ds:datastoreItem xmlns:ds="http://schemas.openxmlformats.org/officeDocument/2006/customXml" ds:itemID="{0E6A304F-5428-4A96-A2A5-9D95122E8C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718217-B3AE-43ED-BAB3-8802E2D64F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b19baa-ff3e-4791-a4fe-d2222b85f999"/>
    <ds:schemaRef ds:uri="d974f727-046f-4cf1-87f7-6c09baa3eb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BB14F6-73A9-43B0-AC1B-0287660C0D58}">
  <ds:schemaRefs>
    <ds:schemaRef ds:uri="http://schemas.microsoft.com/office/2006/metadata/properties"/>
    <ds:schemaRef ds:uri="http://schemas.microsoft.com/office/infopath/2007/PartnerControls"/>
    <ds:schemaRef ds:uri="02b19baa-ff3e-4791-a4fe-d2222b85f999"/>
    <ds:schemaRef ds:uri="d974f727-046f-4cf1-87f7-6c09baa3eb2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87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Batang</vt:lpstr>
      <vt:lpstr>Aptos</vt:lpstr>
      <vt:lpstr>Arial</vt:lpstr>
      <vt:lpstr>Avenir Next LT Pro Light</vt:lpstr>
      <vt:lpstr>AlignmentVTI</vt:lpstr>
      <vt:lpstr>Our gear</vt:lpstr>
      <vt:lpstr>Malham Cove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Accommodation</dc:title>
  <dc:creator>Michelle Hose Staff</dc:creator>
  <cp:lastModifiedBy>Carley Healey</cp:lastModifiedBy>
  <cp:revision>3</cp:revision>
  <dcterms:created xsi:type="dcterms:W3CDTF">2025-09-05T13:11:19Z</dcterms:created>
  <dcterms:modified xsi:type="dcterms:W3CDTF">2026-02-25T13:55:37Z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0x0101008F884AB21A0D6940A37BE49ECFD65198</vt:lpwstr>
  </property>
</Properties>
</file>